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5" r:id="rId2"/>
  </p:sldIdLst>
  <p:sldSz cx="6858000" cy="9906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61" userDrawn="1">
          <p15:clr>
            <a:srgbClr val="A4A3A4"/>
          </p15:clr>
        </p15:guide>
        <p15:guide id="2" orient="horz" pos="551" userDrawn="1">
          <p15:clr>
            <a:srgbClr val="A4A3A4"/>
          </p15:clr>
        </p15:guide>
        <p15:guide id="3" orient="horz" pos="1008">
          <p15:clr>
            <a:srgbClr val="A4A3A4"/>
          </p15:clr>
        </p15:guide>
        <p15:guide id="4" orient="horz" pos="5664">
          <p15:clr>
            <a:srgbClr val="A4A3A4"/>
          </p15:clr>
        </p15:guide>
        <p15:guide id="5" orient="horz" pos="890" userDrawn="1">
          <p15:clr>
            <a:srgbClr val="A4A3A4"/>
          </p15:clr>
        </p15:guide>
        <p15:guide id="6" orient="horz" pos="3479" userDrawn="1">
          <p15:clr>
            <a:srgbClr val="A4A3A4"/>
          </p15:clr>
        </p15:guide>
        <p15:guide id="7" orient="horz" pos="2166" userDrawn="1">
          <p15:clr>
            <a:srgbClr val="A4A3A4"/>
          </p15:clr>
        </p15:guide>
        <p15:guide id="8" pos="4000" userDrawn="1">
          <p15:clr>
            <a:srgbClr val="A4A3A4"/>
          </p15:clr>
        </p15:guide>
        <p15:guide id="9" pos="1315" userDrawn="1">
          <p15:clr>
            <a:srgbClr val="A4A3A4"/>
          </p15:clr>
        </p15:guide>
        <p15:guide id="10" pos="624">
          <p15:clr>
            <a:srgbClr val="A4A3A4"/>
          </p15:clr>
        </p15:guide>
        <p15:guide id="12" pos="3824" userDrawn="1">
          <p15:clr>
            <a:srgbClr val="A4A3A4"/>
          </p15:clr>
        </p15:guide>
        <p15:guide id="13" pos="288">
          <p15:clr>
            <a:srgbClr val="A4A3A4"/>
          </p15:clr>
        </p15:guide>
        <p15:guide id="14" pos="2496" userDrawn="1">
          <p15:clr>
            <a:srgbClr val="A4A3A4"/>
          </p15:clr>
        </p15:guide>
        <p15:guide id="15" pos="2031">
          <p15:clr>
            <a:srgbClr val="A4A3A4"/>
          </p15:clr>
        </p15:guide>
        <p15:guide id="16" pos="2208">
          <p15:clr>
            <a:srgbClr val="A4A3A4"/>
          </p15:clr>
        </p15:guide>
        <p15:guide id="17" pos="3555" userDrawn="1">
          <p15:clr>
            <a:srgbClr val="A4A3A4"/>
          </p15:clr>
        </p15:guide>
        <p15:guide id="18" pos="3317" userDrawn="1">
          <p15:clr>
            <a:srgbClr val="A4A3A4"/>
          </p15:clr>
        </p15:guide>
        <p15:guide id="19" pos="908" userDrawn="1">
          <p15:clr>
            <a:srgbClr val="A4A3A4"/>
          </p15:clr>
        </p15:guide>
        <p15:guide id="20" pos="868" userDrawn="1">
          <p15:clr>
            <a:srgbClr val="A4A3A4"/>
          </p15:clr>
        </p15:guide>
        <p15:guide id="21" pos="1709" userDrawn="1">
          <p15:clr>
            <a:srgbClr val="A4A3A4"/>
          </p15:clr>
        </p15:guide>
        <p15:guide id="22" orient="horz" pos="2160" userDrawn="1">
          <p15:clr>
            <a:srgbClr val="A4A3A4"/>
          </p15:clr>
        </p15:guide>
        <p15:guide id="23" pos="3072" userDrawn="1">
          <p15:clr>
            <a:srgbClr val="A4A3A4"/>
          </p15:clr>
        </p15:guide>
        <p15:guide id="24" orient="horz" pos="2112" userDrawn="1">
          <p15:clr>
            <a:srgbClr val="A4A3A4"/>
          </p15:clr>
        </p15:guide>
        <p15:guide id="25" orient="horz" pos="2186" userDrawn="1">
          <p15:clr>
            <a:srgbClr val="A4A3A4"/>
          </p15:clr>
        </p15:guide>
        <p15:guide id="26" pos="2693" userDrawn="1">
          <p15:clr>
            <a:srgbClr val="A4A3A4"/>
          </p15:clr>
        </p15:guide>
        <p15:guide id="27" pos="2917" userDrawn="1">
          <p15:clr>
            <a:srgbClr val="A4A3A4"/>
          </p15:clr>
        </p15:guide>
        <p15:guide id="28" orient="horz" pos="672" userDrawn="1">
          <p15:clr>
            <a:srgbClr val="A4A3A4"/>
          </p15:clr>
        </p15:guide>
        <p15:guide id="29" orient="horz" pos="2830" userDrawn="1">
          <p15:clr>
            <a:srgbClr val="A4A3A4"/>
          </p15:clr>
        </p15:guide>
        <p15:guide id="30" orient="horz" pos="617" userDrawn="1">
          <p15:clr>
            <a:srgbClr val="A4A3A4"/>
          </p15:clr>
        </p15:guide>
        <p15:guide id="31" pos="2717" userDrawn="1">
          <p15:clr>
            <a:srgbClr val="A4A3A4"/>
          </p15:clr>
        </p15:guide>
        <p15:guide id="32" pos="2926" userDrawn="1">
          <p15:clr>
            <a:srgbClr val="A4A3A4"/>
          </p15:clr>
        </p15:guide>
        <p15:guide id="33" pos="3827" userDrawn="1">
          <p15:clr>
            <a:srgbClr val="A4A3A4"/>
          </p15:clr>
        </p15:guide>
        <p15:guide id="34" pos="3412" userDrawn="1">
          <p15:clr>
            <a:srgbClr val="A4A3A4"/>
          </p15:clr>
        </p15:guide>
        <p15:guide id="35" orient="horz" pos="2798" userDrawn="1">
          <p15:clr>
            <a:srgbClr val="A4A3A4"/>
          </p15:clr>
        </p15:guide>
        <p15:guide id="36" pos="2740" userDrawn="1">
          <p15:clr>
            <a:srgbClr val="A4A3A4"/>
          </p15:clr>
        </p15:guide>
        <p15:guide id="37" pos="2936" userDrawn="1">
          <p15:clr>
            <a:srgbClr val="A4A3A4"/>
          </p15:clr>
        </p15:guide>
        <p15:guide id="38" pos="2837" userDrawn="1">
          <p15:clr>
            <a:srgbClr val="A4A3A4"/>
          </p15:clr>
        </p15:guide>
        <p15:guide id="39" pos="3888" userDrawn="1">
          <p15:clr>
            <a:srgbClr val="A4A3A4"/>
          </p15:clr>
        </p15:guide>
        <p15:guide id="40" pos="692" userDrawn="1">
          <p15:clr>
            <a:srgbClr val="A4A3A4"/>
          </p15:clr>
        </p15:guide>
        <p15:guide id="41" orient="horz" pos="713" userDrawn="1">
          <p15:clr>
            <a:srgbClr val="A4A3A4"/>
          </p15:clr>
        </p15:guide>
        <p15:guide id="42" orient="horz" pos="142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inig Hanna" initials="K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00FF"/>
    <a:srgbClr val="003300"/>
    <a:srgbClr val="008000"/>
    <a:srgbClr val="33CC33"/>
    <a:srgbClr val="000000"/>
    <a:srgbClr val="FFC000"/>
    <a:srgbClr val="FFCC00"/>
    <a:srgbClr val="7F7F7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6122" autoAdjust="0"/>
  </p:normalViewPr>
  <p:slideViewPr>
    <p:cSldViewPr showGuides="1">
      <p:cViewPr>
        <p:scale>
          <a:sx n="120" d="100"/>
          <a:sy n="120" d="100"/>
        </p:scale>
        <p:origin x="1704" y="84"/>
      </p:cViewPr>
      <p:guideLst>
        <p:guide orient="horz" pos="1561"/>
        <p:guide orient="horz" pos="551"/>
        <p:guide orient="horz" pos="1008"/>
        <p:guide orient="horz" pos="5664"/>
        <p:guide orient="horz" pos="890"/>
        <p:guide orient="horz" pos="3479"/>
        <p:guide orient="horz" pos="2166"/>
        <p:guide pos="4000"/>
        <p:guide pos="1315"/>
        <p:guide pos="624"/>
        <p:guide pos="3824"/>
        <p:guide pos="288"/>
        <p:guide pos="2496"/>
        <p:guide pos="2031"/>
        <p:guide pos="2208"/>
        <p:guide pos="3555"/>
        <p:guide pos="3317"/>
        <p:guide pos="908"/>
        <p:guide pos="868"/>
        <p:guide pos="1709"/>
        <p:guide orient="horz" pos="2160"/>
        <p:guide pos="3072"/>
        <p:guide orient="horz" pos="2112"/>
        <p:guide orient="horz" pos="2186"/>
        <p:guide pos="2693"/>
        <p:guide pos="2917"/>
        <p:guide orient="horz" pos="672"/>
        <p:guide orient="horz" pos="2830"/>
        <p:guide orient="horz" pos="617"/>
        <p:guide pos="2717"/>
        <p:guide pos="2926"/>
        <p:guide pos="3827"/>
        <p:guide pos="3412"/>
        <p:guide orient="horz" pos="2798"/>
        <p:guide pos="2740"/>
        <p:guide pos="2936"/>
        <p:guide pos="2837"/>
        <p:guide pos="3888"/>
        <p:guide pos="692"/>
        <p:guide orient="horz" pos="713"/>
        <p:guide orient="horz" pos="14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09733135-8A2D-4F84-BD23-70454953A870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C8246E3D-ED32-4CAE-AEAB-0698E69705EF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4279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46E3D-ED32-4CAE-AEAB-0698E69705EF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047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0358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07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638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290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15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369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130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431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979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7987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843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902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43145" y="5368543"/>
            <a:ext cx="2033360" cy="877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9486" y="4038600"/>
            <a:ext cx="4937760" cy="877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91174" y="2209800"/>
            <a:ext cx="4206240" cy="877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9486" y="876297"/>
            <a:ext cx="4937760" cy="87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8" name="Textfeld 207"/>
          <p:cNvSpPr txBox="1"/>
          <p:nvPr/>
        </p:nvSpPr>
        <p:spPr>
          <a:xfrm>
            <a:off x="195529" y="6096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de-A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 Box 48"/>
          <p:cNvSpPr txBox="1">
            <a:spLocks noChangeArrowheads="1"/>
          </p:cNvSpPr>
          <p:nvPr/>
        </p:nvSpPr>
        <p:spPr bwMode="auto">
          <a:xfrm>
            <a:off x="2060869" y="1693725"/>
            <a:ext cx="82771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 dirty="0" smtClean="0">
                <a:solidFill>
                  <a:schemeClr val="tx1"/>
                </a:solidFill>
              </a:rPr>
              <a:t>FSC-H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sp>
        <p:nvSpPr>
          <p:cNvPr id="92" name="Text Box 15"/>
          <p:cNvSpPr txBox="1">
            <a:spLocks noChangeArrowheads="1"/>
          </p:cNvSpPr>
          <p:nvPr/>
        </p:nvSpPr>
        <p:spPr bwMode="auto">
          <a:xfrm rot="16200000">
            <a:off x="569083" y="1201497"/>
            <a:ext cx="78460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 dirty="0" smtClean="0">
                <a:solidFill>
                  <a:schemeClr val="tx1"/>
                </a:solidFill>
              </a:rPr>
              <a:t>SSC-A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sp>
        <p:nvSpPr>
          <p:cNvPr id="93" name="Text Box 48"/>
          <p:cNvSpPr txBox="1">
            <a:spLocks noChangeArrowheads="1"/>
          </p:cNvSpPr>
          <p:nvPr/>
        </p:nvSpPr>
        <p:spPr bwMode="auto">
          <a:xfrm>
            <a:off x="1054064" y="1692511"/>
            <a:ext cx="80980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 dirty="0" smtClean="0">
                <a:solidFill>
                  <a:schemeClr val="tx1"/>
                </a:solidFill>
              </a:rPr>
              <a:t>Time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cxnSp>
        <p:nvCxnSpPr>
          <p:cNvPr id="98" name="Gerade Verbindung mit Pfeil 97"/>
          <p:cNvCxnSpPr/>
          <p:nvPr/>
        </p:nvCxnSpPr>
        <p:spPr>
          <a:xfrm>
            <a:off x="1758136" y="1619302"/>
            <a:ext cx="3200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 Box 48"/>
          <p:cNvSpPr txBox="1">
            <a:spLocks noChangeArrowheads="1"/>
          </p:cNvSpPr>
          <p:nvPr/>
        </p:nvSpPr>
        <p:spPr bwMode="auto">
          <a:xfrm>
            <a:off x="3079864" y="1690761"/>
            <a:ext cx="80980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 dirty="0">
                <a:solidFill>
                  <a:schemeClr val="tx1"/>
                </a:solidFill>
              </a:rPr>
              <a:t>S</a:t>
            </a:r>
            <a:r>
              <a:rPr lang="en-US" altLang="en-US" sz="900" b="1" dirty="0" smtClean="0">
                <a:solidFill>
                  <a:schemeClr val="tx1"/>
                </a:solidFill>
              </a:rPr>
              <a:t>SC-H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sp>
        <p:nvSpPr>
          <p:cNvPr id="105" name="Text Box 48"/>
          <p:cNvSpPr txBox="1">
            <a:spLocks noChangeArrowheads="1"/>
          </p:cNvSpPr>
          <p:nvPr/>
        </p:nvSpPr>
        <p:spPr bwMode="auto">
          <a:xfrm>
            <a:off x="5115661" y="1701621"/>
            <a:ext cx="90413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 dirty="0" smtClean="0">
                <a:solidFill>
                  <a:schemeClr val="tx1"/>
                </a:solidFill>
              </a:rPr>
              <a:t>VDeFluor780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sp>
        <p:nvSpPr>
          <p:cNvPr id="106" name="Text Box 15"/>
          <p:cNvSpPr txBox="1">
            <a:spLocks noChangeArrowheads="1"/>
          </p:cNvSpPr>
          <p:nvPr/>
        </p:nvSpPr>
        <p:spPr bwMode="auto">
          <a:xfrm rot="16200000">
            <a:off x="1583052" y="1201497"/>
            <a:ext cx="78460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 dirty="0" smtClean="0">
                <a:solidFill>
                  <a:schemeClr val="tx1"/>
                </a:solidFill>
              </a:rPr>
              <a:t>FSC-W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sp>
        <p:nvSpPr>
          <p:cNvPr id="107" name="Text Box 15"/>
          <p:cNvSpPr txBox="1">
            <a:spLocks noChangeArrowheads="1"/>
          </p:cNvSpPr>
          <p:nvPr/>
        </p:nvSpPr>
        <p:spPr bwMode="auto">
          <a:xfrm rot="16200000">
            <a:off x="2586081" y="1201496"/>
            <a:ext cx="78460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 dirty="0">
                <a:solidFill>
                  <a:schemeClr val="tx1"/>
                </a:solidFill>
              </a:rPr>
              <a:t>S</a:t>
            </a:r>
            <a:r>
              <a:rPr lang="en-US" altLang="en-US" sz="900" b="1" dirty="0" smtClean="0">
                <a:solidFill>
                  <a:schemeClr val="tx1"/>
                </a:solidFill>
              </a:rPr>
              <a:t>SC-W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sp>
        <p:nvSpPr>
          <p:cNvPr id="108" name="Text Box 15"/>
          <p:cNvSpPr txBox="1">
            <a:spLocks noChangeArrowheads="1"/>
          </p:cNvSpPr>
          <p:nvPr/>
        </p:nvSpPr>
        <p:spPr bwMode="auto">
          <a:xfrm rot="16200000">
            <a:off x="4603380" y="1201495"/>
            <a:ext cx="78461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 dirty="0" smtClean="0">
                <a:solidFill>
                  <a:schemeClr val="tx1"/>
                </a:solidFill>
              </a:rPr>
              <a:t>IFN-</a:t>
            </a:r>
            <a:r>
              <a:rPr lang="el-GR" altLang="en-US" sz="900" b="1" dirty="0" smtClean="0">
                <a:solidFill>
                  <a:schemeClr val="tx1"/>
                </a:solidFill>
              </a:rPr>
              <a:t>γ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sp>
        <p:nvSpPr>
          <p:cNvPr id="112" name="Text Box 15"/>
          <p:cNvSpPr txBox="1">
            <a:spLocks noChangeArrowheads="1"/>
          </p:cNvSpPr>
          <p:nvPr/>
        </p:nvSpPr>
        <p:spPr bwMode="auto">
          <a:xfrm rot="16200000">
            <a:off x="3596727" y="1201496"/>
            <a:ext cx="78461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 dirty="0" smtClean="0">
                <a:solidFill>
                  <a:schemeClr val="tx1"/>
                </a:solidFill>
              </a:rPr>
              <a:t>SSC-A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5203676" y="1006925"/>
            <a:ext cx="230048" cy="68383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4" name="Text Box 20"/>
          <p:cNvSpPr txBox="1">
            <a:spLocks noChangeArrowheads="1"/>
          </p:cNvSpPr>
          <p:nvPr/>
        </p:nvSpPr>
        <p:spPr bwMode="auto">
          <a:xfrm>
            <a:off x="4085785" y="1693725"/>
            <a:ext cx="80489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FSC-A</a:t>
            </a:r>
          </a:p>
        </p:txBody>
      </p:sp>
      <p:cxnSp>
        <p:nvCxnSpPr>
          <p:cNvPr id="116" name="Gerade Verbindung mit Pfeil 115"/>
          <p:cNvCxnSpPr/>
          <p:nvPr/>
        </p:nvCxnSpPr>
        <p:spPr>
          <a:xfrm>
            <a:off x="2256904" y="1662907"/>
            <a:ext cx="82296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116"/>
          <p:cNvCxnSpPr/>
          <p:nvPr/>
        </p:nvCxnSpPr>
        <p:spPr>
          <a:xfrm>
            <a:off x="2261805" y="1553275"/>
            <a:ext cx="0" cy="109728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mit Pfeil 117"/>
          <p:cNvCxnSpPr/>
          <p:nvPr/>
        </p:nvCxnSpPr>
        <p:spPr>
          <a:xfrm>
            <a:off x="3171384" y="1662907"/>
            <a:ext cx="9144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118"/>
          <p:cNvCxnSpPr/>
          <p:nvPr/>
        </p:nvCxnSpPr>
        <p:spPr>
          <a:xfrm>
            <a:off x="3172972" y="1592532"/>
            <a:ext cx="0" cy="73152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Gerade Verbindung mit Pfeil 121"/>
          <p:cNvCxnSpPr/>
          <p:nvPr/>
        </p:nvCxnSpPr>
        <p:spPr>
          <a:xfrm>
            <a:off x="4398199" y="1662907"/>
            <a:ext cx="70408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hteck 11"/>
          <p:cNvSpPr/>
          <p:nvPr/>
        </p:nvSpPr>
        <p:spPr>
          <a:xfrm>
            <a:off x="1147378" y="924609"/>
            <a:ext cx="608691" cy="784608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6" name="Ellipse 102"/>
          <p:cNvSpPr/>
          <p:nvPr/>
        </p:nvSpPr>
        <p:spPr>
          <a:xfrm rot="215408">
            <a:off x="4311847" y="1372840"/>
            <a:ext cx="163408" cy="251531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67" name="Gerade Verbindung 118"/>
          <p:cNvCxnSpPr/>
          <p:nvPr/>
        </p:nvCxnSpPr>
        <p:spPr>
          <a:xfrm>
            <a:off x="4401512" y="1617121"/>
            <a:ext cx="0" cy="4572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hteck 11"/>
          <p:cNvSpPr/>
          <p:nvPr/>
        </p:nvSpPr>
        <p:spPr>
          <a:xfrm>
            <a:off x="1480346" y="2650312"/>
            <a:ext cx="274320" cy="3436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2" name="Rechteck 11"/>
          <p:cNvSpPr/>
          <p:nvPr/>
        </p:nvSpPr>
        <p:spPr>
          <a:xfrm>
            <a:off x="1458838" y="2329544"/>
            <a:ext cx="317337" cy="278949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3" name="Rechteck 11"/>
          <p:cNvSpPr/>
          <p:nvPr/>
        </p:nvSpPr>
        <p:spPr>
          <a:xfrm>
            <a:off x="1754666" y="2667000"/>
            <a:ext cx="214622" cy="34877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 rot="16200000">
            <a:off x="942069" y="2537421"/>
            <a:ext cx="78460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 dirty="0" smtClean="0">
                <a:solidFill>
                  <a:schemeClr val="tx1"/>
                </a:solidFill>
              </a:rPr>
              <a:t>CD8</a:t>
            </a:r>
            <a:r>
              <a:rPr lang="el-GR" altLang="en-US" sz="900" b="1" dirty="0" smtClean="0">
                <a:solidFill>
                  <a:schemeClr val="tx1"/>
                </a:solidFill>
              </a:rPr>
              <a:t>β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sp>
        <p:nvSpPr>
          <p:cNvPr id="75" name="Text Box 20"/>
          <p:cNvSpPr txBox="1">
            <a:spLocks noChangeArrowheads="1"/>
          </p:cNvSpPr>
          <p:nvPr/>
        </p:nvSpPr>
        <p:spPr bwMode="auto">
          <a:xfrm>
            <a:off x="1442496" y="3042988"/>
            <a:ext cx="82807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CD4</a:t>
            </a:r>
          </a:p>
        </p:txBody>
      </p:sp>
      <p:cxnSp>
        <p:nvCxnSpPr>
          <p:cNvPr id="79" name="Gerade Verbindung mit Pfeil 121"/>
          <p:cNvCxnSpPr/>
          <p:nvPr/>
        </p:nvCxnSpPr>
        <p:spPr>
          <a:xfrm>
            <a:off x="1497194" y="1924558"/>
            <a:ext cx="0" cy="3359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116"/>
          <p:cNvCxnSpPr/>
          <p:nvPr/>
        </p:nvCxnSpPr>
        <p:spPr>
          <a:xfrm flipH="1" flipV="1">
            <a:off x="1497068" y="1923343"/>
            <a:ext cx="370332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116"/>
          <p:cNvCxnSpPr/>
          <p:nvPr/>
        </p:nvCxnSpPr>
        <p:spPr>
          <a:xfrm>
            <a:off x="5203567" y="1694001"/>
            <a:ext cx="109" cy="230832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2818666" y="2366246"/>
            <a:ext cx="284140" cy="42976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4104448" y="2366246"/>
            <a:ext cx="284140" cy="42976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4810930" y="2366246"/>
            <a:ext cx="284140" cy="42976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7" name="Gerade Verbindung mit Pfeil 121"/>
          <p:cNvCxnSpPr/>
          <p:nvPr/>
        </p:nvCxnSpPr>
        <p:spPr>
          <a:xfrm>
            <a:off x="1975356" y="2971800"/>
            <a:ext cx="59436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 Box 15"/>
          <p:cNvSpPr txBox="1">
            <a:spLocks noChangeArrowheads="1"/>
          </p:cNvSpPr>
          <p:nvPr/>
        </p:nvSpPr>
        <p:spPr bwMode="auto">
          <a:xfrm rot="16200000">
            <a:off x="2018369" y="2534895"/>
            <a:ext cx="78461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 dirty="0" smtClean="0">
                <a:solidFill>
                  <a:schemeClr val="tx1"/>
                </a:solidFill>
              </a:rPr>
              <a:t>IFN-</a:t>
            </a:r>
            <a:r>
              <a:rPr lang="el-GR" altLang="en-US" sz="900" b="1" dirty="0" smtClean="0">
                <a:solidFill>
                  <a:schemeClr val="tx1"/>
                </a:solidFill>
              </a:rPr>
              <a:t>γ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sp>
        <p:nvSpPr>
          <p:cNvPr id="139" name="Text Box 15"/>
          <p:cNvSpPr txBox="1">
            <a:spLocks noChangeArrowheads="1"/>
          </p:cNvSpPr>
          <p:nvPr/>
        </p:nvSpPr>
        <p:spPr bwMode="auto">
          <a:xfrm rot="16200000">
            <a:off x="3112894" y="2534895"/>
            <a:ext cx="78461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 dirty="0" smtClean="0">
                <a:solidFill>
                  <a:schemeClr val="tx1"/>
                </a:solidFill>
              </a:rPr>
              <a:t>IFN-</a:t>
            </a:r>
            <a:r>
              <a:rPr lang="el-GR" altLang="en-US" sz="900" b="1" dirty="0" smtClean="0">
                <a:solidFill>
                  <a:schemeClr val="tx1"/>
                </a:solidFill>
              </a:rPr>
              <a:t>γ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sp>
        <p:nvSpPr>
          <p:cNvPr id="140" name="Text Box 15"/>
          <p:cNvSpPr txBox="1">
            <a:spLocks noChangeArrowheads="1"/>
          </p:cNvSpPr>
          <p:nvPr/>
        </p:nvSpPr>
        <p:spPr bwMode="auto">
          <a:xfrm rot="16200000">
            <a:off x="4242521" y="2534895"/>
            <a:ext cx="78461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 dirty="0" smtClean="0">
                <a:solidFill>
                  <a:schemeClr val="tx1"/>
                </a:solidFill>
              </a:rPr>
              <a:t>IFN-</a:t>
            </a:r>
            <a:r>
              <a:rPr lang="el-GR" altLang="en-US" sz="900" b="1" dirty="0" smtClean="0">
                <a:solidFill>
                  <a:schemeClr val="tx1"/>
                </a:solidFill>
              </a:rPr>
              <a:t>γ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sp>
        <p:nvSpPr>
          <p:cNvPr id="141" name="Text Box 20"/>
          <p:cNvSpPr txBox="1">
            <a:spLocks noChangeArrowheads="1"/>
          </p:cNvSpPr>
          <p:nvPr/>
        </p:nvSpPr>
        <p:spPr bwMode="auto">
          <a:xfrm>
            <a:off x="2542795" y="3042988"/>
            <a:ext cx="82807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CD4</a:t>
            </a:r>
          </a:p>
        </p:txBody>
      </p:sp>
      <p:sp>
        <p:nvSpPr>
          <p:cNvPr id="142" name="Text Box 20"/>
          <p:cNvSpPr txBox="1">
            <a:spLocks noChangeArrowheads="1"/>
          </p:cNvSpPr>
          <p:nvPr/>
        </p:nvSpPr>
        <p:spPr bwMode="auto">
          <a:xfrm>
            <a:off x="4777754" y="3042988"/>
            <a:ext cx="82807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CD4</a:t>
            </a:r>
          </a:p>
        </p:txBody>
      </p:sp>
      <p:sp>
        <p:nvSpPr>
          <p:cNvPr id="143" name="Text Box 15"/>
          <p:cNvSpPr txBox="1">
            <a:spLocks noChangeArrowheads="1"/>
          </p:cNvSpPr>
          <p:nvPr/>
        </p:nvSpPr>
        <p:spPr bwMode="auto">
          <a:xfrm>
            <a:off x="3686932" y="3042988"/>
            <a:ext cx="78460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 dirty="0" smtClean="0">
                <a:solidFill>
                  <a:schemeClr val="tx1"/>
                </a:solidFill>
              </a:rPr>
              <a:t>CD8</a:t>
            </a:r>
            <a:r>
              <a:rPr lang="el-GR" altLang="en-US" sz="900" b="1" dirty="0" smtClean="0">
                <a:solidFill>
                  <a:schemeClr val="tx1"/>
                </a:solidFill>
              </a:rPr>
              <a:t>β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cxnSp>
        <p:nvCxnSpPr>
          <p:cNvPr id="144" name="Gerade Verbindung mit Pfeil 121"/>
          <p:cNvCxnSpPr/>
          <p:nvPr/>
        </p:nvCxnSpPr>
        <p:spPr>
          <a:xfrm>
            <a:off x="3810000" y="2057400"/>
            <a:ext cx="0" cy="20313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Gerade Verbindung 116"/>
          <p:cNvCxnSpPr/>
          <p:nvPr/>
        </p:nvCxnSpPr>
        <p:spPr>
          <a:xfrm flipH="1">
            <a:off x="1600200" y="2057400"/>
            <a:ext cx="220980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116"/>
          <p:cNvCxnSpPr/>
          <p:nvPr/>
        </p:nvCxnSpPr>
        <p:spPr>
          <a:xfrm>
            <a:off x="1600200" y="2057400"/>
            <a:ext cx="0" cy="272144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Gerade Verbindung mit Pfeil 121"/>
          <p:cNvCxnSpPr/>
          <p:nvPr/>
        </p:nvCxnSpPr>
        <p:spPr>
          <a:xfrm>
            <a:off x="4871836" y="2133600"/>
            <a:ext cx="0" cy="12440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Gerade Verbindung 116"/>
          <p:cNvCxnSpPr/>
          <p:nvPr/>
        </p:nvCxnSpPr>
        <p:spPr>
          <a:xfrm flipH="1">
            <a:off x="2133600" y="2133600"/>
            <a:ext cx="2738236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Gerade Verbindung 116"/>
          <p:cNvCxnSpPr/>
          <p:nvPr/>
        </p:nvCxnSpPr>
        <p:spPr>
          <a:xfrm flipH="1">
            <a:off x="1751918" y="2133600"/>
            <a:ext cx="381682" cy="519237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feld 207"/>
          <p:cNvSpPr txBox="1"/>
          <p:nvPr/>
        </p:nvSpPr>
        <p:spPr>
          <a:xfrm>
            <a:off x="195529" y="38100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de-A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Text Box 48"/>
          <p:cNvSpPr txBox="1">
            <a:spLocks noChangeArrowheads="1"/>
          </p:cNvSpPr>
          <p:nvPr/>
        </p:nvSpPr>
        <p:spPr bwMode="auto">
          <a:xfrm>
            <a:off x="2060025" y="4856028"/>
            <a:ext cx="82771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 dirty="0" smtClean="0">
                <a:solidFill>
                  <a:schemeClr val="tx1"/>
                </a:solidFill>
              </a:rPr>
              <a:t>FSC-H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sp>
        <p:nvSpPr>
          <p:cNvPr id="157" name="Text Box 15"/>
          <p:cNvSpPr txBox="1">
            <a:spLocks noChangeArrowheads="1"/>
          </p:cNvSpPr>
          <p:nvPr/>
        </p:nvSpPr>
        <p:spPr bwMode="auto">
          <a:xfrm rot="16200000">
            <a:off x="568239" y="4363800"/>
            <a:ext cx="78460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 dirty="0" smtClean="0">
                <a:solidFill>
                  <a:schemeClr val="tx1"/>
                </a:solidFill>
              </a:rPr>
              <a:t>SSC-A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sp>
        <p:nvSpPr>
          <p:cNvPr id="158" name="Text Box 48"/>
          <p:cNvSpPr txBox="1">
            <a:spLocks noChangeArrowheads="1"/>
          </p:cNvSpPr>
          <p:nvPr/>
        </p:nvSpPr>
        <p:spPr bwMode="auto">
          <a:xfrm>
            <a:off x="1053220" y="4854814"/>
            <a:ext cx="80980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 dirty="0" smtClean="0">
                <a:solidFill>
                  <a:schemeClr val="tx1"/>
                </a:solidFill>
              </a:rPr>
              <a:t>Time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cxnSp>
        <p:nvCxnSpPr>
          <p:cNvPr id="159" name="Gerade Verbindung mit Pfeil 97"/>
          <p:cNvCxnSpPr/>
          <p:nvPr/>
        </p:nvCxnSpPr>
        <p:spPr>
          <a:xfrm>
            <a:off x="1757292" y="4781605"/>
            <a:ext cx="3200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 Box 48"/>
          <p:cNvSpPr txBox="1">
            <a:spLocks noChangeArrowheads="1"/>
          </p:cNvSpPr>
          <p:nvPr/>
        </p:nvSpPr>
        <p:spPr bwMode="auto">
          <a:xfrm>
            <a:off x="3079020" y="4853064"/>
            <a:ext cx="80980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 dirty="0">
                <a:solidFill>
                  <a:schemeClr val="tx1"/>
                </a:solidFill>
              </a:rPr>
              <a:t>S</a:t>
            </a:r>
            <a:r>
              <a:rPr lang="en-US" altLang="en-US" sz="900" b="1" dirty="0" smtClean="0">
                <a:solidFill>
                  <a:schemeClr val="tx1"/>
                </a:solidFill>
              </a:rPr>
              <a:t>SC-H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sp>
        <p:nvSpPr>
          <p:cNvPr id="162" name="Text Box 48"/>
          <p:cNvSpPr txBox="1">
            <a:spLocks noChangeArrowheads="1"/>
          </p:cNvSpPr>
          <p:nvPr/>
        </p:nvSpPr>
        <p:spPr bwMode="auto">
          <a:xfrm>
            <a:off x="5114817" y="4863924"/>
            <a:ext cx="90413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 dirty="0" smtClean="0">
                <a:solidFill>
                  <a:schemeClr val="tx1"/>
                </a:solidFill>
              </a:rPr>
              <a:t>VDeFluor780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sp>
        <p:nvSpPr>
          <p:cNvPr id="163" name="Text Box 15"/>
          <p:cNvSpPr txBox="1">
            <a:spLocks noChangeArrowheads="1"/>
          </p:cNvSpPr>
          <p:nvPr/>
        </p:nvSpPr>
        <p:spPr bwMode="auto">
          <a:xfrm rot="16200000">
            <a:off x="1582208" y="4363800"/>
            <a:ext cx="78460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 dirty="0" smtClean="0">
                <a:solidFill>
                  <a:schemeClr val="tx1"/>
                </a:solidFill>
              </a:rPr>
              <a:t>FSC-W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sp>
        <p:nvSpPr>
          <p:cNvPr id="164" name="Text Box 15"/>
          <p:cNvSpPr txBox="1">
            <a:spLocks noChangeArrowheads="1"/>
          </p:cNvSpPr>
          <p:nvPr/>
        </p:nvSpPr>
        <p:spPr bwMode="auto">
          <a:xfrm rot="16200000">
            <a:off x="2585237" y="4363799"/>
            <a:ext cx="78460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 dirty="0">
                <a:solidFill>
                  <a:schemeClr val="tx1"/>
                </a:solidFill>
              </a:rPr>
              <a:t>S</a:t>
            </a:r>
            <a:r>
              <a:rPr lang="en-US" altLang="en-US" sz="900" b="1" dirty="0" smtClean="0">
                <a:solidFill>
                  <a:schemeClr val="tx1"/>
                </a:solidFill>
              </a:rPr>
              <a:t>SC-W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sp>
        <p:nvSpPr>
          <p:cNvPr id="165" name="Text Box 15"/>
          <p:cNvSpPr txBox="1">
            <a:spLocks noChangeArrowheads="1"/>
          </p:cNvSpPr>
          <p:nvPr/>
        </p:nvSpPr>
        <p:spPr bwMode="auto">
          <a:xfrm rot="16200000">
            <a:off x="4602536" y="4363798"/>
            <a:ext cx="78461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en-US" sz="900" b="1" dirty="0" smtClean="0">
                <a:solidFill>
                  <a:schemeClr val="tx1"/>
                </a:solidFill>
              </a:rPr>
              <a:t>IL-13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sp>
        <p:nvSpPr>
          <p:cNvPr id="166" name="Text Box 15"/>
          <p:cNvSpPr txBox="1">
            <a:spLocks noChangeArrowheads="1"/>
          </p:cNvSpPr>
          <p:nvPr/>
        </p:nvSpPr>
        <p:spPr bwMode="auto">
          <a:xfrm rot="16200000">
            <a:off x="3595883" y="4363799"/>
            <a:ext cx="78461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 dirty="0" smtClean="0">
                <a:solidFill>
                  <a:schemeClr val="tx1"/>
                </a:solidFill>
              </a:rPr>
              <a:t>SSC-A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sp>
        <p:nvSpPr>
          <p:cNvPr id="167" name="Rechteck 11"/>
          <p:cNvSpPr/>
          <p:nvPr/>
        </p:nvSpPr>
        <p:spPr>
          <a:xfrm>
            <a:off x="5202832" y="4114800"/>
            <a:ext cx="230048" cy="75672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8" name="Text Box 20"/>
          <p:cNvSpPr txBox="1">
            <a:spLocks noChangeArrowheads="1"/>
          </p:cNvSpPr>
          <p:nvPr/>
        </p:nvSpPr>
        <p:spPr bwMode="auto">
          <a:xfrm>
            <a:off x="4084941" y="4856028"/>
            <a:ext cx="80489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FSC-A</a:t>
            </a:r>
          </a:p>
        </p:txBody>
      </p:sp>
      <p:cxnSp>
        <p:nvCxnSpPr>
          <p:cNvPr id="169" name="Gerade Verbindung mit Pfeil 115"/>
          <p:cNvCxnSpPr/>
          <p:nvPr/>
        </p:nvCxnSpPr>
        <p:spPr>
          <a:xfrm>
            <a:off x="2618465" y="4825210"/>
            <a:ext cx="46551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Gerade Verbindung mit Pfeil 117"/>
          <p:cNvCxnSpPr/>
          <p:nvPr/>
        </p:nvCxnSpPr>
        <p:spPr>
          <a:xfrm>
            <a:off x="3219096" y="4825210"/>
            <a:ext cx="88696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Gerade Verbindung mit Pfeil 121"/>
          <p:cNvCxnSpPr/>
          <p:nvPr/>
        </p:nvCxnSpPr>
        <p:spPr>
          <a:xfrm>
            <a:off x="4286069" y="4825210"/>
            <a:ext cx="82296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Rechteck 11"/>
          <p:cNvSpPr/>
          <p:nvPr/>
        </p:nvSpPr>
        <p:spPr>
          <a:xfrm>
            <a:off x="1076804" y="4086912"/>
            <a:ext cx="678421" cy="784608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76" name="Ellipse 102"/>
          <p:cNvSpPr/>
          <p:nvPr/>
        </p:nvSpPr>
        <p:spPr>
          <a:xfrm rot="215408">
            <a:off x="4140659" y="4619972"/>
            <a:ext cx="164592" cy="251531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1" name="Text Box 15"/>
          <p:cNvSpPr txBox="1">
            <a:spLocks noChangeArrowheads="1"/>
          </p:cNvSpPr>
          <p:nvPr/>
        </p:nvSpPr>
        <p:spPr bwMode="auto">
          <a:xfrm rot="16200000">
            <a:off x="2009113" y="5699724"/>
            <a:ext cx="78460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 dirty="0" smtClean="0">
                <a:solidFill>
                  <a:schemeClr val="tx1"/>
                </a:solidFill>
              </a:rPr>
              <a:t>CD8</a:t>
            </a:r>
            <a:r>
              <a:rPr lang="el-GR" altLang="en-US" sz="900" b="1" dirty="0" smtClean="0">
                <a:solidFill>
                  <a:schemeClr val="tx1"/>
                </a:solidFill>
              </a:rPr>
              <a:t>β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sp>
        <p:nvSpPr>
          <p:cNvPr id="182" name="Text Box 20"/>
          <p:cNvSpPr txBox="1">
            <a:spLocks noChangeArrowheads="1"/>
          </p:cNvSpPr>
          <p:nvPr/>
        </p:nvSpPr>
        <p:spPr bwMode="auto">
          <a:xfrm>
            <a:off x="2512999" y="6205291"/>
            <a:ext cx="82807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CD4</a:t>
            </a:r>
          </a:p>
        </p:txBody>
      </p:sp>
      <p:cxnSp>
        <p:nvCxnSpPr>
          <p:cNvPr id="183" name="Gerade Verbindung mit Pfeil 121"/>
          <p:cNvCxnSpPr/>
          <p:nvPr/>
        </p:nvCxnSpPr>
        <p:spPr>
          <a:xfrm>
            <a:off x="2927037" y="5083896"/>
            <a:ext cx="0" cy="3359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Gerade Verbindung 116"/>
          <p:cNvCxnSpPr/>
          <p:nvPr/>
        </p:nvCxnSpPr>
        <p:spPr>
          <a:xfrm flipH="1">
            <a:off x="2927037" y="5085646"/>
            <a:ext cx="2272507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Gerade Verbindung 116"/>
          <p:cNvCxnSpPr/>
          <p:nvPr/>
        </p:nvCxnSpPr>
        <p:spPr>
          <a:xfrm>
            <a:off x="5202723" y="4856304"/>
            <a:ext cx="109" cy="230832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Rectangle 186"/>
          <p:cNvSpPr/>
          <p:nvPr/>
        </p:nvSpPr>
        <p:spPr>
          <a:xfrm>
            <a:off x="3721758" y="5491847"/>
            <a:ext cx="347472" cy="46647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2" name="Gerade Verbindung mit Pfeil 121"/>
          <p:cNvCxnSpPr/>
          <p:nvPr/>
        </p:nvCxnSpPr>
        <p:spPr>
          <a:xfrm>
            <a:off x="2888581" y="6134103"/>
            <a:ext cx="75740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 Box 15"/>
          <p:cNvSpPr txBox="1">
            <a:spLocks noChangeArrowheads="1"/>
          </p:cNvSpPr>
          <p:nvPr/>
        </p:nvSpPr>
        <p:spPr bwMode="auto">
          <a:xfrm rot="16200000">
            <a:off x="3118074" y="5697198"/>
            <a:ext cx="78461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en-US" sz="900" b="1" dirty="0" smtClean="0">
                <a:solidFill>
                  <a:schemeClr val="tx1"/>
                </a:solidFill>
              </a:rPr>
              <a:t>IL-13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sp>
        <p:nvSpPr>
          <p:cNvPr id="196" name="Text Box 20"/>
          <p:cNvSpPr txBox="1">
            <a:spLocks noChangeArrowheads="1"/>
          </p:cNvSpPr>
          <p:nvPr/>
        </p:nvSpPr>
        <p:spPr bwMode="auto">
          <a:xfrm>
            <a:off x="3657600" y="6205291"/>
            <a:ext cx="82537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CD4</a:t>
            </a:r>
          </a:p>
        </p:txBody>
      </p:sp>
      <p:cxnSp>
        <p:nvCxnSpPr>
          <p:cNvPr id="97" name="Gerade Verbindung 116"/>
          <p:cNvCxnSpPr/>
          <p:nvPr/>
        </p:nvCxnSpPr>
        <p:spPr>
          <a:xfrm>
            <a:off x="2590800" y="5638800"/>
            <a:ext cx="0" cy="495303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116"/>
          <p:cNvCxnSpPr/>
          <p:nvPr/>
        </p:nvCxnSpPr>
        <p:spPr>
          <a:xfrm>
            <a:off x="2887737" y="5958317"/>
            <a:ext cx="844" cy="179414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16"/>
          <p:cNvCxnSpPr/>
          <p:nvPr/>
        </p:nvCxnSpPr>
        <p:spPr>
          <a:xfrm>
            <a:off x="2587171" y="6134102"/>
            <a:ext cx="414038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116"/>
          <p:cNvCxnSpPr/>
          <p:nvPr/>
        </p:nvCxnSpPr>
        <p:spPr>
          <a:xfrm>
            <a:off x="2585738" y="5638800"/>
            <a:ext cx="201168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rade Verbindung 116"/>
          <p:cNvCxnSpPr/>
          <p:nvPr/>
        </p:nvCxnSpPr>
        <p:spPr>
          <a:xfrm>
            <a:off x="2793346" y="5633200"/>
            <a:ext cx="844" cy="325117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116"/>
          <p:cNvCxnSpPr/>
          <p:nvPr/>
        </p:nvCxnSpPr>
        <p:spPr>
          <a:xfrm>
            <a:off x="2794190" y="5958317"/>
            <a:ext cx="94391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2133880" y="1433947"/>
            <a:ext cx="578147" cy="109728"/>
          </a:xfrm>
          <a:custGeom>
            <a:avLst/>
            <a:gdLst>
              <a:gd name="connsiteX0" fmla="*/ 86591 w 578427"/>
              <a:gd name="connsiteY0" fmla="*/ 27709 h 124691"/>
              <a:gd name="connsiteX1" fmla="*/ 3463 w 578427"/>
              <a:gd name="connsiteY1" fmla="*/ 65809 h 124691"/>
              <a:gd name="connsiteX2" fmla="*/ 0 w 578427"/>
              <a:gd name="connsiteY2" fmla="*/ 124691 h 124691"/>
              <a:gd name="connsiteX3" fmla="*/ 526472 w 578427"/>
              <a:gd name="connsiteY3" fmla="*/ 93518 h 124691"/>
              <a:gd name="connsiteX4" fmla="*/ 578427 w 578427"/>
              <a:gd name="connsiteY4" fmla="*/ 0 h 124691"/>
              <a:gd name="connsiteX5" fmla="*/ 308263 w 578427"/>
              <a:gd name="connsiteY5" fmla="*/ 17318 h 124691"/>
              <a:gd name="connsiteX6" fmla="*/ 86591 w 578427"/>
              <a:gd name="connsiteY6" fmla="*/ 27709 h 12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8427" h="124691">
                <a:moveTo>
                  <a:pt x="86591" y="27709"/>
                </a:moveTo>
                <a:lnTo>
                  <a:pt x="3463" y="65809"/>
                </a:lnTo>
                <a:lnTo>
                  <a:pt x="0" y="124691"/>
                </a:lnTo>
                <a:lnTo>
                  <a:pt x="526472" y="93518"/>
                </a:lnTo>
                <a:lnTo>
                  <a:pt x="578427" y="0"/>
                </a:lnTo>
                <a:lnTo>
                  <a:pt x="308263" y="17318"/>
                </a:lnTo>
                <a:lnTo>
                  <a:pt x="86591" y="27709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110345" y="1444336"/>
            <a:ext cx="696191" cy="162791"/>
          </a:xfrm>
          <a:custGeom>
            <a:avLst/>
            <a:gdLst>
              <a:gd name="connsiteX0" fmla="*/ 69273 w 696191"/>
              <a:gd name="connsiteY0" fmla="*/ 0 h 162791"/>
              <a:gd name="connsiteX1" fmla="*/ 0 w 696191"/>
              <a:gd name="connsiteY1" fmla="*/ 72737 h 162791"/>
              <a:gd name="connsiteX2" fmla="*/ 55419 w 696191"/>
              <a:gd name="connsiteY2" fmla="*/ 162791 h 162791"/>
              <a:gd name="connsiteX3" fmla="*/ 225137 w 696191"/>
              <a:gd name="connsiteY3" fmla="*/ 155864 h 162791"/>
              <a:gd name="connsiteX4" fmla="*/ 543791 w 696191"/>
              <a:gd name="connsiteY4" fmla="*/ 135082 h 162791"/>
              <a:gd name="connsiteX5" fmla="*/ 692728 w 696191"/>
              <a:gd name="connsiteY5" fmla="*/ 114300 h 162791"/>
              <a:gd name="connsiteX6" fmla="*/ 696191 w 696191"/>
              <a:gd name="connsiteY6" fmla="*/ 6928 h 162791"/>
              <a:gd name="connsiteX7" fmla="*/ 69273 w 696191"/>
              <a:gd name="connsiteY7" fmla="*/ 0 h 162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6191" h="162791">
                <a:moveTo>
                  <a:pt x="69273" y="0"/>
                </a:moveTo>
                <a:lnTo>
                  <a:pt x="0" y="72737"/>
                </a:lnTo>
                <a:lnTo>
                  <a:pt x="55419" y="162791"/>
                </a:lnTo>
                <a:lnTo>
                  <a:pt x="225137" y="155864"/>
                </a:lnTo>
                <a:lnTo>
                  <a:pt x="543791" y="135082"/>
                </a:lnTo>
                <a:lnTo>
                  <a:pt x="692728" y="114300"/>
                </a:lnTo>
                <a:lnTo>
                  <a:pt x="696191" y="6928"/>
                </a:lnTo>
                <a:lnTo>
                  <a:pt x="69273" y="0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2078176" y="4703624"/>
            <a:ext cx="578147" cy="164592"/>
          </a:xfrm>
          <a:custGeom>
            <a:avLst/>
            <a:gdLst>
              <a:gd name="connsiteX0" fmla="*/ 86591 w 578427"/>
              <a:gd name="connsiteY0" fmla="*/ 27709 h 124691"/>
              <a:gd name="connsiteX1" fmla="*/ 3463 w 578427"/>
              <a:gd name="connsiteY1" fmla="*/ 65809 h 124691"/>
              <a:gd name="connsiteX2" fmla="*/ 0 w 578427"/>
              <a:gd name="connsiteY2" fmla="*/ 124691 h 124691"/>
              <a:gd name="connsiteX3" fmla="*/ 526472 w 578427"/>
              <a:gd name="connsiteY3" fmla="*/ 93518 h 124691"/>
              <a:gd name="connsiteX4" fmla="*/ 578427 w 578427"/>
              <a:gd name="connsiteY4" fmla="*/ 0 h 124691"/>
              <a:gd name="connsiteX5" fmla="*/ 308263 w 578427"/>
              <a:gd name="connsiteY5" fmla="*/ 17318 h 124691"/>
              <a:gd name="connsiteX6" fmla="*/ 86591 w 578427"/>
              <a:gd name="connsiteY6" fmla="*/ 27709 h 12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8427" h="124691">
                <a:moveTo>
                  <a:pt x="86591" y="27709"/>
                </a:moveTo>
                <a:lnTo>
                  <a:pt x="3463" y="65809"/>
                </a:lnTo>
                <a:lnTo>
                  <a:pt x="0" y="124691"/>
                </a:lnTo>
                <a:lnTo>
                  <a:pt x="526472" y="93518"/>
                </a:lnTo>
                <a:lnTo>
                  <a:pt x="578427" y="0"/>
                </a:lnTo>
                <a:lnTo>
                  <a:pt x="308263" y="17318"/>
                </a:lnTo>
                <a:lnTo>
                  <a:pt x="86591" y="27709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120736" y="4423064"/>
            <a:ext cx="644237" cy="446809"/>
          </a:xfrm>
          <a:custGeom>
            <a:avLst/>
            <a:gdLst>
              <a:gd name="connsiteX0" fmla="*/ 0 w 644237"/>
              <a:gd name="connsiteY0" fmla="*/ 72736 h 446809"/>
              <a:gd name="connsiteX1" fmla="*/ 13855 w 644237"/>
              <a:gd name="connsiteY1" fmla="*/ 446809 h 446809"/>
              <a:gd name="connsiteX2" fmla="*/ 187037 w 644237"/>
              <a:gd name="connsiteY2" fmla="*/ 325581 h 446809"/>
              <a:gd name="connsiteX3" fmla="*/ 644237 w 644237"/>
              <a:gd name="connsiteY3" fmla="*/ 259772 h 446809"/>
              <a:gd name="connsiteX4" fmla="*/ 609600 w 644237"/>
              <a:gd name="connsiteY4" fmla="*/ 135081 h 446809"/>
              <a:gd name="connsiteX5" fmla="*/ 207819 w 644237"/>
              <a:gd name="connsiteY5" fmla="*/ 93518 h 446809"/>
              <a:gd name="connsiteX6" fmla="*/ 90055 w 644237"/>
              <a:gd name="connsiteY6" fmla="*/ 0 h 446809"/>
              <a:gd name="connsiteX7" fmla="*/ 0 w 644237"/>
              <a:gd name="connsiteY7" fmla="*/ 72736 h 446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4237" h="446809">
                <a:moveTo>
                  <a:pt x="0" y="72736"/>
                </a:moveTo>
                <a:lnTo>
                  <a:pt x="13855" y="446809"/>
                </a:lnTo>
                <a:lnTo>
                  <a:pt x="187037" y="325581"/>
                </a:lnTo>
                <a:lnTo>
                  <a:pt x="644237" y="259772"/>
                </a:lnTo>
                <a:lnTo>
                  <a:pt x="609600" y="135081"/>
                </a:lnTo>
                <a:lnTo>
                  <a:pt x="207819" y="93518"/>
                </a:lnTo>
                <a:lnTo>
                  <a:pt x="90055" y="0"/>
                </a:lnTo>
                <a:lnTo>
                  <a:pt x="0" y="72736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1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Format A4 (210 x 297 mm)</PresentationFormat>
  <Paragraphs>35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 Lagler</dc:creator>
  <cp:lastModifiedBy>ecoulamy</cp:lastModifiedBy>
  <cp:revision>651</cp:revision>
  <cp:lastPrinted>2019-05-15T12:12:55Z</cp:lastPrinted>
  <dcterms:created xsi:type="dcterms:W3CDTF">2015-07-13T10:00:40Z</dcterms:created>
  <dcterms:modified xsi:type="dcterms:W3CDTF">2019-11-20T14:22:49Z</dcterms:modified>
</cp:coreProperties>
</file>