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0" r:id="rId2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1" userDrawn="1">
          <p15:clr>
            <a:srgbClr val="A4A3A4"/>
          </p15:clr>
        </p15:guide>
        <p15:guide id="2" orient="horz" pos="551" userDrawn="1">
          <p15:clr>
            <a:srgbClr val="A4A3A4"/>
          </p15:clr>
        </p15:guide>
        <p15:guide id="3" orient="horz" pos="1008">
          <p15:clr>
            <a:srgbClr val="A4A3A4"/>
          </p15:clr>
        </p15:guide>
        <p15:guide id="4" orient="horz" pos="5664">
          <p15:clr>
            <a:srgbClr val="A4A3A4"/>
          </p15:clr>
        </p15:guide>
        <p15:guide id="5" orient="horz" pos="890" userDrawn="1">
          <p15:clr>
            <a:srgbClr val="A4A3A4"/>
          </p15:clr>
        </p15:guide>
        <p15:guide id="6" orient="horz" pos="3479" userDrawn="1">
          <p15:clr>
            <a:srgbClr val="A4A3A4"/>
          </p15:clr>
        </p15:guide>
        <p15:guide id="7" orient="horz" pos="2166" userDrawn="1">
          <p15:clr>
            <a:srgbClr val="A4A3A4"/>
          </p15:clr>
        </p15:guide>
        <p15:guide id="8" pos="4000" userDrawn="1">
          <p15:clr>
            <a:srgbClr val="A4A3A4"/>
          </p15:clr>
        </p15:guide>
        <p15:guide id="9" pos="1315" userDrawn="1">
          <p15:clr>
            <a:srgbClr val="A4A3A4"/>
          </p15:clr>
        </p15:guide>
        <p15:guide id="10" pos="624">
          <p15:clr>
            <a:srgbClr val="A4A3A4"/>
          </p15:clr>
        </p15:guide>
        <p15:guide id="12" pos="3824" userDrawn="1">
          <p15:clr>
            <a:srgbClr val="A4A3A4"/>
          </p15:clr>
        </p15:guide>
        <p15:guide id="13" pos="288">
          <p15:clr>
            <a:srgbClr val="A4A3A4"/>
          </p15:clr>
        </p15:guide>
        <p15:guide id="14" pos="2496" userDrawn="1">
          <p15:clr>
            <a:srgbClr val="A4A3A4"/>
          </p15:clr>
        </p15:guide>
        <p15:guide id="15" pos="2031">
          <p15:clr>
            <a:srgbClr val="A4A3A4"/>
          </p15:clr>
        </p15:guide>
        <p15:guide id="16" pos="2208">
          <p15:clr>
            <a:srgbClr val="A4A3A4"/>
          </p15:clr>
        </p15:guide>
        <p15:guide id="17" pos="3555" userDrawn="1">
          <p15:clr>
            <a:srgbClr val="A4A3A4"/>
          </p15:clr>
        </p15:guide>
        <p15:guide id="18" pos="3317" userDrawn="1">
          <p15:clr>
            <a:srgbClr val="A4A3A4"/>
          </p15:clr>
        </p15:guide>
        <p15:guide id="19" pos="908" userDrawn="1">
          <p15:clr>
            <a:srgbClr val="A4A3A4"/>
          </p15:clr>
        </p15:guide>
        <p15:guide id="20" pos="868" userDrawn="1">
          <p15:clr>
            <a:srgbClr val="A4A3A4"/>
          </p15:clr>
        </p15:guide>
        <p15:guide id="21" pos="1709" userDrawn="1">
          <p15:clr>
            <a:srgbClr val="A4A3A4"/>
          </p15:clr>
        </p15:guide>
        <p15:guide id="22" orient="horz" pos="2160" userDrawn="1">
          <p15:clr>
            <a:srgbClr val="A4A3A4"/>
          </p15:clr>
        </p15:guide>
        <p15:guide id="23" pos="3072" userDrawn="1">
          <p15:clr>
            <a:srgbClr val="A4A3A4"/>
          </p15:clr>
        </p15:guide>
        <p15:guide id="24" orient="horz" pos="2112" userDrawn="1">
          <p15:clr>
            <a:srgbClr val="A4A3A4"/>
          </p15:clr>
        </p15:guide>
        <p15:guide id="25" orient="horz" pos="2186" userDrawn="1">
          <p15:clr>
            <a:srgbClr val="A4A3A4"/>
          </p15:clr>
        </p15:guide>
        <p15:guide id="26" pos="2693" userDrawn="1">
          <p15:clr>
            <a:srgbClr val="A4A3A4"/>
          </p15:clr>
        </p15:guide>
        <p15:guide id="27" pos="2917" userDrawn="1">
          <p15:clr>
            <a:srgbClr val="A4A3A4"/>
          </p15:clr>
        </p15:guide>
        <p15:guide id="28" orient="horz" pos="672" userDrawn="1">
          <p15:clr>
            <a:srgbClr val="A4A3A4"/>
          </p15:clr>
        </p15:guide>
        <p15:guide id="29" orient="horz" pos="2830" userDrawn="1">
          <p15:clr>
            <a:srgbClr val="A4A3A4"/>
          </p15:clr>
        </p15:guide>
        <p15:guide id="30" orient="horz" pos="617" userDrawn="1">
          <p15:clr>
            <a:srgbClr val="A4A3A4"/>
          </p15:clr>
        </p15:guide>
        <p15:guide id="31" pos="2717" userDrawn="1">
          <p15:clr>
            <a:srgbClr val="A4A3A4"/>
          </p15:clr>
        </p15:guide>
        <p15:guide id="32" pos="2926" userDrawn="1">
          <p15:clr>
            <a:srgbClr val="A4A3A4"/>
          </p15:clr>
        </p15:guide>
        <p15:guide id="33" pos="3827" userDrawn="1">
          <p15:clr>
            <a:srgbClr val="A4A3A4"/>
          </p15:clr>
        </p15:guide>
        <p15:guide id="34" pos="3412" userDrawn="1">
          <p15:clr>
            <a:srgbClr val="A4A3A4"/>
          </p15:clr>
        </p15:guide>
        <p15:guide id="35" orient="horz" pos="2798" userDrawn="1">
          <p15:clr>
            <a:srgbClr val="A4A3A4"/>
          </p15:clr>
        </p15:guide>
        <p15:guide id="36" pos="2740" userDrawn="1">
          <p15:clr>
            <a:srgbClr val="A4A3A4"/>
          </p15:clr>
        </p15:guide>
        <p15:guide id="37" pos="2936" userDrawn="1">
          <p15:clr>
            <a:srgbClr val="A4A3A4"/>
          </p15:clr>
        </p15:guide>
        <p15:guide id="38" pos="2837" userDrawn="1">
          <p15:clr>
            <a:srgbClr val="A4A3A4"/>
          </p15:clr>
        </p15:guide>
        <p15:guide id="39" pos="3888" userDrawn="1">
          <p15:clr>
            <a:srgbClr val="A4A3A4"/>
          </p15:clr>
        </p15:guide>
        <p15:guide id="40" pos="692" userDrawn="1">
          <p15:clr>
            <a:srgbClr val="A4A3A4"/>
          </p15:clr>
        </p15:guide>
        <p15:guide id="41" orient="horz" pos="713" userDrawn="1">
          <p15:clr>
            <a:srgbClr val="A4A3A4"/>
          </p15:clr>
        </p15:guide>
        <p15:guide id="42" orient="horz" pos="1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inig Hanna" initials="K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  <a:srgbClr val="003300"/>
    <a:srgbClr val="008000"/>
    <a:srgbClr val="33CC33"/>
    <a:srgbClr val="000000"/>
    <a:srgbClr val="FFC000"/>
    <a:srgbClr val="FFCC00"/>
    <a:srgbClr val="7F7F7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6122" autoAdjust="0"/>
  </p:normalViewPr>
  <p:slideViewPr>
    <p:cSldViewPr showGuides="1">
      <p:cViewPr>
        <p:scale>
          <a:sx n="110" d="100"/>
          <a:sy n="110" d="100"/>
        </p:scale>
        <p:origin x="1932" y="78"/>
      </p:cViewPr>
      <p:guideLst>
        <p:guide orient="horz" pos="1561"/>
        <p:guide orient="horz" pos="551"/>
        <p:guide orient="horz" pos="1008"/>
        <p:guide orient="horz" pos="5664"/>
        <p:guide orient="horz" pos="890"/>
        <p:guide orient="horz" pos="3479"/>
        <p:guide orient="horz" pos="2166"/>
        <p:guide pos="4000"/>
        <p:guide pos="1315"/>
        <p:guide pos="624"/>
        <p:guide pos="3824"/>
        <p:guide pos="288"/>
        <p:guide pos="2496"/>
        <p:guide pos="2031"/>
        <p:guide pos="2208"/>
        <p:guide pos="3555"/>
        <p:guide pos="3317"/>
        <p:guide pos="908"/>
        <p:guide pos="868"/>
        <p:guide pos="1709"/>
        <p:guide orient="horz" pos="2160"/>
        <p:guide pos="3072"/>
        <p:guide orient="horz" pos="2112"/>
        <p:guide orient="horz" pos="2186"/>
        <p:guide pos="2693"/>
        <p:guide pos="2917"/>
        <p:guide orient="horz" pos="672"/>
        <p:guide orient="horz" pos="2830"/>
        <p:guide orient="horz" pos="617"/>
        <p:guide pos="2717"/>
        <p:guide pos="2926"/>
        <p:guide pos="3827"/>
        <p:guide pos="3412"/>
        <p:guide orient="horz" pos="2798"/>
        <p:guide pos="2740"/>
        <p:guide pos="2936"/>
        <p:guide pos="2837"/>
        <p:guide pos="3888"/>
        <p:guide pos="692"/>
        <p:guide orient="horz" pos="713"/>
        <p:guide orient="horz" pos="14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9733135-8A2D-4F84-BD23-70454953A870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8246E3D-ED32-4CAE-AEAB-0698E69705EF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27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aseline="0" dirty="0" smtClean="0"/>
              <a:t/>
            </a:r>
            <a:br>
              <a:rPr lang="de-AT" baseline="0" dirty="0" smtClean="0"/>
            </a:b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46E3D-ED32-4CAE-AEAB-0698E69705EF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18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358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07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638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290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15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369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30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31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7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798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43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902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Gerade Verbindung 116"/>
          <p:cNvCxnSpPr/>
          <p:nvPr/>
        </p:nvCxnSpPr>
        <p:spPr>
          <a:xfrm flipH="1">
            <a:off x="2613446" y="3011016"/>
            <a:ext cx="18072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 Box 20"/>
          <p:cNvSpPr txBox="1">
            <a:spLocks noChangeArrowheads="1"/>
          </p:cNvSpPr>
          <p:nvPr/>
        </p:nvSpPr>
        <p:spPr bwMode="auto">
          <a:xfrm>
            <a:off x="3275090" y="2895600"/>
            <a:ext cx="487681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CD4</a:t>
            </a:r>
          </a:p>
        </p:txBody>
      </p:sp>
      <p:cxnSp>
        <p:nvCxnSpPr>
          <p:cNvPr id="103" name="Gerade Verbindung 9"/>
          <p:cNvCxnSpPr/>
          <p:nvPr/>
        </p:nvCxnSpPr>
        <p:spPr>
          <a:xfrm>
            <a:off x="1644832" y="1874262"/>
            <a:ext cx="3744000" cy="0"/>
          </a:xfrm>
          <a:prstGeom prst="line">
            <a:avLst/>
          </a:prstGeom>
          <a:ln w="158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48"/>
          <p:cNvSpPr txBox="1">
            <a:spLocks noChangeArrowheads="1"/>
          </p:cNvSpPr>
          <p:nvPr/>
        </p:nvSpPr>
        <p:spPr bwMode="auto">
          <a:xfrm>
            <a:off x="3274948" y="1733697"/>
            <a:ext cx="487680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CD4</a:t>
            </a:r>
            <a:endParaRPr kumimoji="0" lang="el-GR" alt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464" y="858770"/>
            <a:ext cx="3809574" cy="2074323"/>
          </a:xfrm>
          <a:prstGeom prst="rect">
            <a:avLst/>
          </a:prstGeom>
        </p:spPr>
      </p:pic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651078" y="664330"/>
            <a:ext cx="841472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12F7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2615966" y="664330"/>
            <a:ext cx="841473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2B7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3569635" y="664330"/>
            <a:ext cx="847082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11G5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4545743" y="664330"/>
            <a:ext cx="847082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7E3</a:t>
            </a:r>
          </a:p>
        </p:txBody>
      </p:sp>
      <p:sp>
        <p:nvSpPr>
          <p:cNvPr id="108" name="Text Box 15"/>
          <p:cNvSpPr txBox="1">
            <a:spLocks noChangeArrowheads="1"/>
          </p:cNvSpPr>
          <p:nvPr/>
        </p:nvSpPr>
        <p:spPr bwMode="auto">
          <a:xfrm rot="16200000">
            <a:off x="1071042" y="1203229"/>
            <a:ext cx="8469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IFN-</a:t>
            </a:r>
            <a:r>
              <a:rPr kumimoji="0" lang="el-GR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γ</a:t>
            </a:r>
            <a:endParaRPr kumimoji="0" lang="el-GR" alt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8" name="Text Box 15"/>
          <p:cNvSpPr txBox="1">
            <a:spLocks noChangeArrowheads="1"/>
          </p:cNvSpPr>
          <p:nvPr/>
        </p:nvSpPr>
        <p:spPr bwMode="auto">
          <a:xfrm rot="16200000">
            <a:off x="2044602" y="2371557"/>
            <a:ext cx="8591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IFN-</a:t>
            </a:r>
            <a:r>
              <a:rPr kumimoji="0" lang="el-GR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γ</a:t>
            </a:r>
            <a:endParaRPr kumimoji="0" lang="el-GR" alt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686690" y="911860"/>
            <a:ext cx="600004" cy="50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643080" y="911860"/>
            <a:ext cx="600004" cy="50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575240" y="911860"/>
            <a:ext cx="600004" cy="50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598154" y="2072224"/>
            <a:ext cx="600004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41794" y="866140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de-AT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.53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179356" y="866140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2.65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152404" y="866140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2.88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111126" y="866140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2.39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183366" y="2025781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kumimoji="0" lang="de-AT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.84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137764" y="2025781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0.12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658855" y="1864664"/>
            <a:ext cx="868680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12D4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3609665" y="1864664"/>
            <a:ext cx="868680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12F12</a:t>
            </a:r>
          </a:p>
        </p:txBody>
      </p:sp>
      <p:sp>
        <p:nvSpPr>
          <p:cNvPr id="32" name="Rectangle 94"/>
          <p:cNvSpPr/>
          <p:nvPr/>
        </p:nvSpPr>
        <p:spPr>
          <a:xfrm>
            <a:off x="3606654" y="911860"/>
            <a:ext cx="600004" cy="50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94"/>
          <p:cNvSpPr/>
          <p:nvPr/>
        </p:nvSpPr>
        <p:spPr>
          <a:xfrm>
            <a:off x="2632630" y="2070224"/>
            <a:ext cx="600004" cy="50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9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Format A4 (210 x 297 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Lagler</dc:creator>
  <cp:lastModifiedBy>ecoulamy</cp:lastModifiedBy>
  <cp:revision>651</cp:revision>
  <cp:lastPrinted>2019-05-15T12:12:55Z</cp:lastPrinted>
  <dcterms:created xsi:type="dcterms:W3CDTF">2015-07-13T10:00:40Z</dcterms:created>
  <dcterms:modified xsi:type="dcterms:W3CDTF">2019-11-20T14:22:22Z</dcterms:modified>
</cp:coreProperties>
</file>