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6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890" userDrawn="1">
          <p15:clr>
            <a:srgbClr val="A4A3A4"/>
          </p15:clr>
        </p15:guide>
        <p15:guide id="6" orient="horz" pos="3479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00" userDrawn="1">
          <p15:clr>
            <a:srgbClr val="A4A3A4"/>
          </p15:clr>
        </p15:guide>
        <p15:guide id="9" pos="1315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4" userDrawn="1">
          <p15:clr>
            <a:srgbClr val="A4A3A4"/>
          </p15:clr>
        </p15:guide>
        <p15:guide id="13" pos="288">
          <p15:clr>
            <a:srgbClr val="A4A3A4"/>
          </p15:clr>
        </p15:guide>
        <p15:guide id="14" pos="2496" userDrawn="1">
          <p15:clr>
            <a:srgbClr val="A4A3A4"/>
          </p15:clr>
        </p15:guide>
        <p15:guide id="15" pos="2031">
          <p15:clr>
            <a:srgbClr val="A4A3A4"/>
          </p15:clr>
        </p15:guide>
        <p15:guide id="16" pos="2208">
          <p15:clr>
            <a:srgbClr val="A4A3A4"/>
          </p15:clr>
        </p15:guide>
        <p15:guide id="17" pos="3555" userDrawn="1">
          <p15:clr>
            <a:srgbClr val="A4A3A4"/>
          </p15:clr>
        </p15:guide>
        <p15:guide id="18" pos="3317" userDrawn="1">
          <p15:clr>
            <a:srgbClr val="A4A3A4"/>
          </p15:clr>
        </p15:guide>
        <p15:guide id="19" pos="908" userDrawn="1">
          <p15:clr>
            <a:srgbClr val="A4A3A4"/>
          </p15:clr>
        </p15:guide>
        <p15:guide id="20" pos="868" userDrawn="1">
          <p15:clr>
            <a:srgbClr val="A4A3A4"/>
          </p15:clr>
        </p15:guide>
        <p15:guide id="21" pos="1709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072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186" userDrawn="1">
          <p15:clr>
            <a:srgbClr val="A4A3A4"/>
          </p15:clr>
        </p15:guide>
        <p15:guide id="26" pos="2693" userDrawn="1">
          <p15:clr>
            <a:srgbClr val="A4A3A4"/>
          </p15:clr>
        </p15:guide>
        <p15:guide id="27" pos="2917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83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717" userDrawn="1">
          <p15:clr>
            <a:srgbClr val="A4A3A4"/>
          </p15:clr>
        </p15:guide>
        <p15:guide id="32" pos="2926" userDrawn="1">
          <p15:clr>
            <a:srgbClr val="A4A3A4"/>
          </p15:clr>
        </p15:guide>
        <p15:guide id="33" pos="3827" userDrawn="1">
          <p15:clr>
            <a:srgbClr val="A4A3A4"/>
          </p15:clr>
        </p15:guide>
        <p15:guide id="34" pos="3412" userDrawn="1">
          <p15:clr>
            <a:srgbClr val="A4A3A4"/>
          </p15:clr>
        </p15:guide>
        <p15:guide id="35" orient="horz" pos="2798" userDrawn="1">
          <p15:clr>
            <a:srgbClr val="A4A3A4"/>
          </p15:clr>
        </p15:guide>
        <p15:guide id="36" pos="2740" userDrawn="1">
          <p15:clr>
            <a:srgbClr val="A4A3A4"/>
          </p15:clr>
        </p15:guide>
        <p15:guide id="37" pos="2936" userDrawn="1">
          <p15:clr>
            <a:srgbClr val="A4A3A4"/>
          </p15:clr>
        </p15:guide>
        <p15:guide id="38" pos="2837" userDrawn="1">
          <p15:clr>
            <a:srgbClr val="A4A3A4"/>
          </p15:clr>
        </p15:guide>
        <p15:guide id="39" pos="3888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10" d="100"/>
          <a:sy n="110" d="100"/>
        </p:scale>
        <p:origin x="1932" y="-78"/>
      </p:cViewPr>
      <p:guideLst>
        <p:guide orient="horz" pos="1561"/>
        <p:guide orient="horz" pos="551"/>
        <p:guide orient="horz" pos="1008"/>
        <p:guide orient="horz" pos="5664"/>
        <p:guide orient="horz" pos="890"/>
        <p:guide orient="horz" pos="3479"/>
        <p:guide orient="horz" pos="2166"/>
        <p:guide pos="4000"/>
        <p:guide pos="1315"/>
        <p:guide pos="624"/>
        <p:guide pos="3824"/>
        <p:guide pos="288"/>
        <p:guide pos="2496"/>
        <p:guide pos="2031"/>
        <p:guide pos="2208"/>
        <p:guide pos="3555"/>
        <p:guide pos="3317"/>
        <p:guide pos="908"/>
        <p:guide pos="868"/>
        <p:guide pos="1709"/>
        <p:guide orient="horz" pos="2160"/>
        <p:guide pos="3072"/>
        <p:guide orient="horz" pos="2112"/>
        <p:guide orient="horz" pos="2186"/>
        <p:guide pos="2693"/>
        <p:guide pos="2917"/>
        <p:guide orient="horz" pos="672"/>
        <p:guide orient="horz" pos="2830"/>
        <p:guide orient="horz" pos="617"/>
        <p:guide pos="2717"/>
        <p:guide pos="2926"/>
        <p:guide pos="3827"/>
        <p:guide pos="3412"/>
        <p:guide orient="horz" pos="2798"/>
        <p:guide pos="2740"/>
        <p:guide pos="2936"/>
        <p:guide pos="2837"/>
        <p:guide pos="3888"/>
        <p:guide pos="692"/>
        <p:guide orient="horz" pos="713"/>
        <p:guide orient="horz" pos="1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AT" sz="1200" b="0" i="0" u="none" strike="noStrike" cap="none" spc="0" normalizeH="0" baseline="0" dirty="0" smtClean="0">
              <a:ln>
                <a:noFill/>
              </a:ln>
              <a:solidFill>
                <a:srgbClr val="333333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E3D-ED32-4CAE-AEAB-0698E69705E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9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25.11.2019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06" y="813547"/>
            <a:ext cx="6530400" cy="24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Format A4 (210 x 297 mm)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652</cp:revision>
  <cp:lastPrinted>2019-05-15T12:12:55Z</cp:lastPrinted>
  <dcterms:created xsi:type="dcterms:W3CDTF">2015-07-13T10:00:40Z</dcterms:created>
  <dcterms:modified xsi:type="dcterms:W3CDTF">2019-11-25T13:37:31Z</dcterms:modified>
</cp:coreProperties>
</file>