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64" r:id="rId2"/>
    <p:sldId id="263" r:id="rId3"/>
    <p:sldId id="258" r:id="rId4"/>
    <p:sldId id="257" r:id="rId5"/>
    <p:sldId id="256" r:id="rId6"/>
    <p:sldId id="259" r:id="rId7"/>
    <p:sldId id="261" r:id="rId8"/>
    <p:sldId id="262" r:id="rId9"/>
    <p:sldId id="260" r:id="rId10"/>
  </p:sldIdLst>
  <p:sldSz cx="9906000" cy="6858000" type="A4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24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7DE090-CA7A-49B0-8A3F-D06045E63DAA}" type="datetimeFigureOut">
              <a:rPr lang="zh-CN" altLang="en-US" smtClean="0"/>
              <a:t>2019/10/13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A4A29E-B5BC-47A4-A7EF-AE2D85E0BC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0047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A4A29E-B5BC-47A4-A7EF-AE2D85E0BC5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7403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68F35-57B7-469D-8A20-027615B2903B}" type="datetimeFigureOut">
              <a:rPr lang="zh-CN" altLang="en-US" smtClean="0"/>
              <a:t>2019/10/13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74733-E706-4FB0-80BA-9D29548991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253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68F35-57B7-469D-8A20-027615B2903B}" type="datetimeFigureOut">
              <a:rPr lang="zh-CN" altLang="en-US" smtClean="0"/>
              <a:t>2019/10/13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74733-E706-4FB0-80BA-9D29548991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820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68F35-57B7-469D-8A20-027615B2903B}" type="datetimeFigureOut">
              <a:rPr lang="zh-CN" altLang="en-US" smtClean="0"/>
              <a:t>2019/10/13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74733-E706-4FB0-80BA-9D29548991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560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68F35-57B7-469D-8A20-027615B2903B}" type="datetimeFigureOut">
              <a:rPr lang="zh-CN" altLang="en-US" smtClean="0"/>
              <a:t>2019/10/13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74733-E706-4FB0-80BA-9D29548991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8920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68F35-57B7-469D-8A20-027615B2903B}" type="datetimeFigureOut">
              <a:rPr lang="zh-CN" altLang="en-US" smtClean="0"/>
              <a:t>2019/10/13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74733-E706-4FB0-80BA-9D29548991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233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68F35-57B7-469D-8A20-027615B2903B}" type="datetimeFigureOut">
              <a:rPr lang="zh-CN" altLang="en-US" smtClean="0"/>
              <a:t>2019/10/13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74733-E706-4FB0-80BA-9D29548991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4023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68F35-57B7-469D-8A20-027615B2903B}" type="datetimeFigureOut">
              <a:rPr lang="zh-CN" altLang="en-US" smtClean="0"/>
              <a:t>2019/10/13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74733-E706-4FB0-80BA-9D29548991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1813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68F35-57B7-469D-8A20-027615B2903B}" type="datetimeFigureOut">
              <a:rPr lang="zh-CN" altLang="en-US" smtClean="0"/>
              <a:t>2019/10/13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74733-E706-4FB0-80BA-9D29548991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2232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68F35-57B7-469D-8A20-027615B2903B}" type="datetimeFigureOut">
              <a:rPr lang="zh-CN" altLang="en-US" smtClean="0"/>
              <a:t>2019/10/13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74733-E706-4FB0-80BA-9D29548991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77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68F35-57B7-469D-8A20-027615B2903B}" type="datetimeFigureOut">
              <a:rPr lang="zh-CN" altLang="en-US" smtClean="0"/>
              <a:t>2019/10/13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74733-E706-4FB0-80BA-9D29548991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923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68F35-57B7-469D-8A20-027615B2903B}" type="datetimeFigureOut">
              <a:rPr lang="zh-CN" altLang="en-US" smtClean="0"/>
              <a:t>2019/10/13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74733-E706-4FB0-80BA-9D29548991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8826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68F35-57B7-469D-8A20-027615B2903B}" type="datetimeFigureOut">
              <a:rPr lang="zh-CN" altLang="en-US" smtClean="0"/>
              <a:t>2019/10/13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74733-E706-4FB0-80BA-9D29548991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608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"/><Relationship Id="rId3" Type="http://schemas.openxmlformats.org/officeDocument/2006/relationships/image" Target="../media/image2.tiff"/><Relationship Id="rId7" Type="http://schemas.openxmlformats.org/officeDocument/2006/relationships/image" Target="../media/image6.ti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"/><Relationship Id="rId5" Type="http://schemas.openxmlformats.org/officeDocument/2006/relationships/image" Target="../media/image4.tiff"/><Relationship Id="rId4" Type="http://schemas.openxmlformats.org/officeDocument/2006/relationships/image" Target="../media/image3.tiff"/><Relationship Id="rId9" Type="http://schemas.openxmlformats.org/officeDocument/2006/relationships/image" Target="../media/image8.t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"/><Relationship Id="rId3" Type="http://schemas.openxmlformats.org/officeDocument/2006/relationships/image" Target="../media/image9.tiff"/><Relationship Id="rId7" Type="http://schemas.openxmlformats.org/officeDocument/2006/relationships/image" Target="../media/image13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10" Type="http://schemas.openxmlformats.org/officeDocument/2006/relationships/image" Target="../media/image16.tif"/><Relationship Id="rId4" Type="http://schemas.openxmlformats.org/officeDocument/2006/relationships/image" Target="../media/image10.tiff"/><Relationship Id="rId9" Type="http://schemas.openxmlformats.org/officeDocument/2006/relationships/image" Target="../media/image15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tif"/><Relationship Id="rId4" Type="http://schemas.openxmlformats.org/officeDocument/2006/relationships/image" Target="../media/image19.t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"/><Relationship Id="rId3" Type="http://schemas.openxmlformats.org/officeDocument/2006/relationships/image" Target="../media/image22.tiff"/><Relationship Id="rId7" Type="http://schemas.openxmlformats.org/officeDocument/2006/relationships/image" Target="../media/image26.ti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tif"/><Relationship Id="rId5" Type="http://schemas.openxmlformats.org/officeDocument/2006/relationships/image" Target="../media/image24.tiff"/><Relationship Id="rId4" Type="http://schemas.openxmlformats.org/officeDocument/2006/relationships/image" Target="../media/image23.tiff"/><Relationship Id="rId9" Type="http://schemas.openxmlformats.org/officeDocument/2006/relationships/image" Target="../media/image28.t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if"/><Relationship Id="rId3" Type="http://schemas.openxmlformats.org/officeDocument/2006/relationships/image" Target="../media/image30.tiff"/><Relationship Id="rId7" Type="http://schemas.openxmlformats.org/officeDocument/2006/relationships/image" Target="../media/image34.ti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tif"/><Relationship Id="rId5" Type="http://schemas.openxmlformats.org/officeDocument/2006/relationships/image" Target="../media/image32.tiff"/><Relationship Id="rId4" Type="http://schemas.openxmlformats.org/officeDocument/2006/relationships/image" Target="../media/image31.tiff"/><Relationship Id="rId9" Type="http://schemas.openxmlformats.org/officeDocument/2006/relationships/image" Target="../media/image36.t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tif"/><Relationship Id="rId3" Type="http://schemas.openxmlformats.org/officeDocument/2006/relationships/image" Target="../media/image38.tiff"/><Relationship Id="rId7" Type="http://schemas.openxmlformats.org/officeDocument/2006/relationships/image" Target="../media/image42.ti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tif"/><Relationship Id="rId5" Type="http://schemas.openxmlformats.org/officeDocument/2006/relationships/image" Target="../media/image40.tiff"/><Relationship Id="rId4" Type="http://schemas.openxmlformats.org/officeDocument/2006/relationships/image" Target="../media/image39.tiff"/><Relationship Id="rId9" Type="http://schemas.openxmlformats.org/officeDocument/2006/relationships/image" Target="../media/image44.t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tif"/><Relationship Id="rId3" Type="http://schemas.openxmlformats.org/officeDocument/2006/relationships/image" Target="../media/image46.tiff"/><Relationship Id="rId7" Type="http://schemas.openxmlformats.org/officeDocument/2006/relationships/image" Target="../media/image50.tif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tif"/><Relationship Id="rId5" Type="http://schemas.openxmlformats.org/officeDocument/2006/relationships/image" Target="../media/image48.tiff"/><Relationship Id="rId4" Type="http://schemas.openxmlformats.org/officeDocument/2006/relationships/image" Target="../media/image47.tiff"/><Relationship Id="rId9" Type="http://schemas.openxmlformats.org/officeDocument/2006/relationships/image" Target="../media/image52.t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tif"/><Relationship Id="rId3" Type="http://schemas.openxmlformats.org/officeDocument/2006/relationships/image" Target="../media/image54.tiff"/><Relationship Id="rId7" Type="http://schemas.openxmlformats.org/officeDocument/2006/relationships/image" Target="../media/image58.ti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tif"/><Relationship Id="rId5" Type="http://schemas.openxmlformats.org/officeDocument/2006/relationships/image" Target="../media/image56.tiff"/><Relationship Id="rId4" Type="http://schemas.openxmlformats.org/officeDocument/2006/relationships/image" Target="../media/image55.tiff"/><Relationship Id="rId9" Type="http://schemas.openxmlformats.org/officeDocument/2006/relationships/image" Target="../media/image60.t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tif"/><Relationship Id="rId3" Type="http://schemas.openxmlformats.org/officeDocument/2006/relationships/image" Target="../media/image62.tiff"/><Relationship Id="rId7" Type="http://schemas.openxmlformats.org/officeDocument/2006/relationships/image" Target="../media/image66.tif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tif"/><Relationship Id="rId5" Type="http://schemas.openxmlformats.org/officeDocument/2006/relationships/image" Target="../media/image64.tiff"/><Relationship Id="rId4" Type="http://schemas.openxmlformats.org/officeDocument/2006/relationships/image" Target="../media/image63.tiff"/><Relationship Id="rId9" Type="http://schemas.openxmlformats.org/officeDocument/2006/relationships/image" Target="../media/image68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3948" y="663536"/>
            <a:ext cx="1620000" cy="162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3062" y="2727300"/>
            <a:ext cx="1620000" cy="1620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4554" y="663536"/>
            <a:ext cx="1620000" cy="1620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4554" y="2727300"/>
            <a:ext cx="1620000" cy="16200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64029" y="4702629"/>
            <a:ext cx="8218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 smtClean="0"/>
              <a:t>Fig. </a:t>
            </a:r>
            <a:r>
              <a:rPr lang="en-US" altLang="zh-CN" dirty="0" err="1" smtClean="0"/>
              <a:t>S1A</a:t>
            </a:r>
            <a:r>
              <a:rPr lang="en-US" altLang="zh-CN" dirty="0" smtClean="0"/>
              <a:t> </a:t>
            </a:r>
            <a:r>
              <a:rPr lang="en-US" altLang="zh-CN" dirty="0"/>
              <a:t>The M</a:t>
            </a:r>
            <a:r>
              <a:rPr lang="en-US" altLang="zh-CN" dirty="0" smtClean="0"/>
              <a:t>anhattan </a:t>
            </a:r>
            <a:r>
              <a:rPr lang="en-US" altLang="zh-CN" dirty="0"/>
              <a:t>and Q-Q plots of GWAS for </a:t>
            </a:r>
            <a:r>
              <a:rPr lang="en-US" altLang="zh-CN" dirty="0" smtClean="0"/>
              <a:t>SSI </a:t>
            </a:r>
            <a:r>
              <a:rPr lang="en-US" altLang="zh-CN" dirty="0"/>
              <a:t>and SSD of </a:t>
            </a:r>
            <a:r>
              <a:rPr lang="en-US" altLang="zh-CN" dirty="0" err="1"/>
              <a:t>Geng</a:t>
            </a:r>
            <a:r>
              <a:rPr lang="en-US" altLang="zh-CN" dirty="0"/>
              <a:t> and Xian group. 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754" y="609536"/>
            <a:ext cx="3240000" cy="172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754" y="2673300"/>
            <a:ext cx="3240000" cy="172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91" y="609536"/>
            <a:ext cx="3240000" cy="172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91" y="2673300"/>
            <a:ext cx="3240000" cy="17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69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0143" y="559671"/>
            <a:ext cx="1620000" cy="162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9248" y="559671"/>
            <a:ext cx="1620000" cy="1620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0143" y="2572628"/>
            <a:ext cx="1620000" cy="1620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9248" y="2572628"/>
            <a:ext cx="1620000" cy="1620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10" y="505671"/>
            <a:ext cx="3240000" cy="17280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1915" y="505671"/>
            <a:ext cx="3240000" cy="172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10" y="2518628"/>
            <a:ext cx="3240000" cy="17280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1915" y="2518628"/>
            <a:ext cx="3240000" cy="172800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664029" y="4702629"/>
            <a:ext cx="8218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 smtClean="0"/>
              <a:t>Fig. </a:t>
            </a:r>
            <a:r>
              <a:rPr lang="en-US" altLang="zh-CN" dirty="0" err="1" smtClean="0"/>
              <a:t>S1B</a:t>
            </a:r>
            <a:r>
              <a:rPr lang="en-US" altLang="zh-CN" dirty="0" smtClean="0"/>
              <a:t> </a:t>
            </a:r>
            <a:r>
              <a:rPr lang="en-US" altLang="zh-CN" dirty="0"/>
              <a:t>The M</a:t>
            </a:r>
            <a:r>
              <a:rPr lang="en-US" altLang="zh-CN" dirty="0" smtClean="0"/>
              <a:t>anhattan </a:t>
            </a:r>
            <a:r>
              <a:rPr lang="en-US" altLang="zh-CN" dirty="0"/>
              <a:t>and Q-Q plots of GWAS for SN of </a:t>
            </a:r>
            <a:r>
              <a:rPr lang="en-US" altLang="zh-CN" dirty="0" err="1"/>
              <a:t>Geng</a:t>
            </a:r>
            <a:r>
              <a:rPr lang="en-US" altLang="zh-CN" dirty="0"/>
              <a:t> and Xian group measured under saline </a:t>
            </a:r>
            <a:r>
              <a:rPr lang="en-US" altLang="zh-CN" dirty="0" smtClean="0"/>
              <a:t>field </a:t>
            </a:r>
            <a:r>
              <a:rPr lang="en-US" altLang="zh-CN" dirty="0"/>
              <a:t>conditions in 2016 and 2017.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16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4323" y="1739730"/>
            <a:ext cx="1620000" cy="1620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7925" y="1739730"/>
            <a:ext cx="1620000" cy="1620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98" y="1708060"/>
            <a:ext cx="3240000" cy="17280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3183" y="1739730"/>
            <a:ext cx="3240000" cy="172800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664029" y="3885202"/>
            <a:ext cx="8218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 smtClean="0"/>
              <a:t>Fig. </a:t>
            </a:r>
            <a:r>
              <a:rPr lang="en-US" altLang="zh-CN" dirty="0" err="1" smtClean="0"/>
              <a:t>S1C</a:t>
            </a:r>
            <a:r>
              <a:rPr lang="en-US" altLang="zh-CN" dirty="0" smtClean="0"/>
              <a:t> </a:t>
            </a:r>
            <a:r>
              <a:rPr lang="en-US" altLang="zh-CN" dirty="0"/>
              <a:t>The M</a:t>
            </a:r>
            <a:r>
              <a:rPr lang="en-US" altLang="zh-CN" dirty="0" smtClean="0"/>
              <a:t>anhattan </a:t>
            </a:r>
            <a:r>
              <a:rPr lang="en-US" altLang="zh-CN" dirty="0"/>
              <a:t>and Q-Q plots of GWAS for HD of </a:t>
            </a:r>
            <a:r>
              <a:rPr lang="en-US" altLang="zh-CN" dirty="0" err="1"/>
              <a:t>Geng</a:t>
            </a:r>
            <a:r>
              <a:rPr lang="en-US" altLang="zh-CN" dirty="0"/>
              <a:t> and Xian group measured under </a:t>
            </a:r>
            <a:r>
              <a:rPr lang="en-US" altLang="zh-CN" dirty="0" smtClean="0"/>
              <a:t>saline field condition </a:t>
            </a:r>
            <a:r>
              <a:rPr lang="en-US" altLang="zh-CN" dirty="0"/>
              <a:t>in 2017.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2188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9520" y="1223553"/>
            <a:ext cx="1620000" cy="162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4160" y="1223553"/>
            <a:ext cx="1620000" cy="1620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9520" y="3169574"/>
            <a:ext cx="1620000" cy="1620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4160" y="3169574"/>
            <a:ext cx="1620000" cy="1620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05" y="1169553"/>
            <a:ext cx="3240000" cy="172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941" y="1169553"/>
            <a:ext cx="3240000" cy="172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05" y="3115574"/>
            <a:ext cx="3240000" cy="17280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941" y="3115574"/>
            <a:ext cx="3240000" cy="1728000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448186" y="4840473"/>
            <a:ext cx="8918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 smtClean="0"/>
              <a:t>Fig. </a:t>
            </a:r>
            <a:r>
              <a:rPr lang="en-US" altLang="zh-CN" dirty="0" err="1" smtClean="0"/>
              <a:t>S1D</a:t>
            </a:r>
            <a:r>
              <a:rPr lang="en-US" altLang="zh-CN" dirty="0" smtClean="0"/>
              <a:t> </a:t>
            </a:r>
            <a:r>
              <a:rPr lang="en-US" altLang="zh-CN" dirty="0"/>
              <a:t>The M</a:t>
            </a:r>
            <a:r>
              <a:rPr lang="en-US" altLang="zh-CN" dirty="0" smtClean="0"/>
              <a:t>anhattan </a:t>
            </a:r>
            <a:r>
              <a:rPr lang="en-US" altLang="zh-CN" dirty="0"/>
              <a:t>and Q-Q plots of GWAS for GY of </a:t>
            </a:r>
            <a:r>
              <a:rPr lang="en-US" altLang="zh-CN" dirty="0" err="1"/>
              <a:t>Geng</a:t>
            </a:r>
            <a:r>
              <a:rPr lang="en-US" altLang="zh-CN" dirty="0"/>
              <a:t> and Xian group measured under </a:t>
            </a:r>
            <a:r>
              <a:rPr lang="en-US" altLang="zh-CN" dirty="0" smtClean="0"/>
              <a:t>saline field </a:t>
            </a:r>
            <a:r>
              <a:rPr lang="en-US" altLang="zh-CN" dirty="0"/>
              <a:t>conditions in 2016 and 2017.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8324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8285" y="1175199"/>
            <a:ext cx="1620000" cy="1620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1832" y="1175199"/>
            <a:ext cx="1620000" cy="1620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8285" y="2945260"/>
            <a:ext cx="1620000" cy="1620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1832" y="2945260"/>
            <a:ext cx="1620000" cy="16200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859" y="1121199"/>
            <a:ext cx="3240000" cy="17280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3403" y="1121199"/>
            <a:ext cx="3240000" cy="172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859" y="2891260"/>
            <a:ext cx="3240000" cy="17280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3403" y="2891260"/>
            <a:ext cx="3240000" cy="1728000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448186" y="4743478"/>
            <a:ext cx="8918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 smtClean="0"/>
              <a:t>Fig. </a:t>
            </a:r>
            <a:r>
              <a:rPr lang="en-US" altLang="zh-CN" dirty="0" err="1" smtClean="0"/>
              <a:t>S1E</a:t>
            </a:r>
            <a:r>
              <a:rPr lang="en-US" altLang="zh-CN" dirty="0" smtClean="0"/>
              <a:t> </a:t>
            </a:r>
            <a:r>
              <a:rPr lang="en-US" altLang="zh-CN" dirty="0"/>
              <a:t>The M</a:t>
            </a:r>
            <a:r>
              <a:rPr lang="en-US" altLang="zh-CN" dirty="0" smtClean="0"/>
              <a:t>anhattan </a:t>
            </a:r>
            <a:r>
              <a:rPr lang="en-US" altLang="zh-CN" dirty="0"/>
              <a:t>and Q-Q plots of GWAS for PN of </a:t>
            </a:r>
            <a:r>
              <a:rPr lang="en-US" altLang="zh-CN" dirty="0" err="1"/>
              <a:t>Geng</a:t>
            </a:r>
            <a:r>
              <a:rPr lang="en-US" altLang="zh-CN" dirty="0"/>
              <a:t> and Xian group measured under </a:t>
            </a:r>
            <a:r>
              <a:rPr lang="en-US" altLang="zh-CN" dirty="0" smtClean="0"/>
              <a:t>saline field </a:t>
            </a:r>
            <a:r>
              <a:rPr lang="en-US" altLang="zh-CN" dirty="0"/>
              <a:t>conditions in 2016 and 2017.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2967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7891" y="1109421"/>
            <a:ext cx="1620000" cy="1620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1628" y="1109421"/>
            <a:ext cx="1620000" cy="1620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7891" y="2909462"/>
            <a:ext cx="1620000" cy="1620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1628" y="2909462"/>
            <a:ext cx="1620000" cy="1620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637" y="1055421"/>
            <a:ext cx="3240000" cy="172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7652" y="1055421"/>
            <a:ext cx="3240000" cy="172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637" y="2855462"/>
            <a:ext cx="3240000" cy="17280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7652" y="2855462"/>
            <a:ext cx="3240000" cy="1728000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392768" y="4507964"/>
            <a:ext cx="8918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 smtClean="0"/>
              <a:t>Fig. </a:t>
            </a:r>
            <a:r>
              <a:rPr lang="en-US" altLang="zh-CN" dirty="0" err="1" smtClean="0"/>
              <a:t>S1F</a:t>
            </a:r>
            <a:r>
              <a:rPr lang="en-US" altLang="zh-CN" dirty="0" smtClean="0"/>
              <a:t> </a:t>
            </a:r>
            <a:r>
              <a:rPr lang="en-US" altLang="zh-CN" dirty="0"/>
              <a:t>The M</a:t>
            </a:r>
            <a:r>
              <a:rPr lang="en-US" altLang="zh-CN" dirty="0" smtClean="0"/>
              <a:t>anhattan </a:t>
            </a:r>
            <a:r>
              <a:rPr lang="en-US" altLang="zh-CN" dirty="0"/>
              <a:t>and Q-Q plots of GWAS for TSN of </a:t>
            </a:r>
            <a:r>
              <a:rPr lang="en-US" altLang="zh-CN" dirty="0" err="1"/>
              <a:t>Geng</a:t>
            </a:r>
            <a:r>
              <a:rPr lang="en-US" altLang="zh-CN" dirty="0"/>
              <a:t> and Xian group measured under </a:t>
            </a:r>
            <a:r>
              <a:rPr lang="en-US" altLang="zh-CN" dirty="0" smtClean="0"/>
              <a:t>saline field </a:t>
            </a:r>
            <a:r>
              <a:rPr lang="en-US" altLang="zh-CN" dirty="0"/>
              <a:t>conditions in 2016 and 2017.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0202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872" y="1589621"/>
            <a:ext cx="1620000" cy="1620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2089" y="1589621"/>
            <a:ext cx="1620000" cy="1620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872" y="3430205"/>
            <a:ext cx="1620000" cy="1620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2089" y="3430205"/>
            <a:ext cx="1620000" cy="1620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75" y="1535621"/>
            <a:ext cx="3240000" cy="172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4720" y="1535621"/>
            <a:ext cx="3240000" cy="172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75" y="3376205"/>
            <a:ext cx="3240000" cy="1728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4720" y="3376205"/>
            <a:ext cx="3240000" cy="172800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420477" y="5076001"/>
            <a:ext cx="8918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 smtClean="0"/>
              <a:t>Fig. </a:t>
            </a:r>
            <a:r>
              <a:rPr lang="en-US" altLang="zh-CN" dirty="0" err="1" smtClean="0"/>
              <a:t>S1G</a:t>
            </a:r>
            <a:r>
              <a:rPr lang="en-US" altLang="zh-CN" dirty="0" smtClean="0"/>
              <a:t> </a:t>
            </a:r>
            <a:r>
              <a:rPr lang="en-US" altLang="zh-CN" dirty="0"/>
              <a:t>The M</a:t>
            </a:r>
            <a:r>
              <a:rPr lang="en-US" altLang="zh-CN" dirty="0" smtClean="0"/>
              <a:t>anhattan </a:t>
            </a:r>
            <a:r>
              <a:rPr lang="en-US" altLang="zh-CN" dirty="0"/>
              <a:t>and Q-Q plots of GWAS for FGN of </a:t>
            </a:r>
            <a:r>
              <a:rPr lang="en-US" altLang="zh-CN" dirty="0" err="1"/>
              <a:t>Geng</a:t>
            </a:r>
            <a:r>
              <a:rPr lang="en-US" altLang="zh-CN" dirty="0"/>
              <a:t> and Xian group measured under </a:t>
            </a:r>
            <a:r>
              <a:rPr lang="en-US" altLang="zh-CN" dirty="0" smtClean="0"/>
              <a:t>saline field </a:t>
            </a:r>
            <a:r>
              <a:rPr lang="en-US" altLang="zh-CN" dirty="0"/>
              <a:t>conditions in 2016 and 2017.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0899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7654" y="1194702"/>
            <a:ext cx="1620000" cy="162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2870" y="1194702"/>
            <a:ext cx="1620000" cy="1620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7654" y="3043066"/>
            <a:ext cx="1620000" cy="1620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2870" y="2917366"/>
            <a:ext cx="1620000" cy="1620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13" y="1140702"/>
            <a:ext cx="3240000" cy="172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4329" y="1140702"/>
            <a:ext cx="3240000" cy="172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13" y="2983495"/>
            <a:ext cx="3240000" cy="17280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4329" y="3037538"/>
            <a:ext cx="3240000" cy="172800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397714" y="4729636"/>
            <a:ext cx="8918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 smtClean="0"/>
              <a:t>Fig. </a:t>
            </a:r>
            <a:r>
              <a:rPr lang="en-US" altLang="zh-CN" dirty="0" err="1" smtClean="0"/>
              <a:t>S1H</a:t>
            </a:r>
            <a:r>
              <a:rPr lang="en-US" altLang="zh-CN" dirty="0" smtClean="0"/>
              <a:t> </a:t>
            </a:r>
            <a:r>
              <a:rPr lang="en-US" altLang="zh-CN" dirty="0"/>
              <a:t>The M</a:t>
            </a:r>
            <a:r>
              <a:rPr lang="en-US" altLang="zh-CN" dirty="0" smtClean="0"/>
              <a:t>anhattan </a:t>
            </a:r>
            <a:r>
              <a:rPr lang="en-US" altLang="zh-CN" dirty="0"/>
              <a:t>and Q-Q plots of GWAS for SSR of </a:t>
            </a:r>
            <a:r>
              <a:rPr lang="en-US" altLang="zh-CN" dirty="0" err="1"/>
              <a:t>Geng</a:t>
            </a:r>
            <a:r>
              <a:rPr lang="en-US" altLang="zh-CN" dirty="0"/>
              <a:t> and Xian group measured under </a:t>
            </a:r>
            <a:r>
              <a:rPr lang="en-US" altLang="zh-CN" dirty="0" smtClean="0"/>
              <a:t>saline field </a:t>
            </a:r>
            <a:r>
              <a:rPr lang="en-US" altLang="zh-CN" dirty="0"/>
              <a:t>conditions in 2016 and 2017.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2608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9528" y="1158084"/>
            <a:ext cx="1620000" cy="1620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8745" y="1158084"/>
            <a:ext cx="1620000" cy="1620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9528" y="2973927"/>
            <a:ext cx="1620000" cy="1620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8745" y="2973927"/>
            <a:ext cx="1620000" cy="1620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37" y="1104084"/>
            <a:ext cx="3240000" cy="172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1213" y="1104084"/>
            <a:ext cx="3240000" cy="172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37" y="2919927"/>
            <a:ext cx="3240000" cy="1728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1213" y="2919927"/>
            <a:ext cx="3240000" cy="172800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420478" y="4701927"/>
            <a:ext cx="8918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Fig. </a:t>
            </a:r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S1I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anhattan and Q-Q plots of GWAS for TGW of </a:t>
            </a:r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Geng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Xian group measured under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saline field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conditions in 2016 and 2017.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31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CCE8C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CCE8C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5027</TotalTime>
  <Words>235</Words>
  <Application>Microsoft Office PowerPoint</Application>
  <PresentationFormat>A4 纸张(210x297 毫米)</PresentationFormat>
  <Paragraphs>10</Paragraphs>
  <Slides>9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5" baseType="lpstr">
      <vt:lpstr>宋体</vt:lpstr>
      <vt:lpstr>Arial</vt:lpstr>
      <vt:lpstr>Calibri</vt:lpstr>
      <vt:lpstr>Calibri Light</vt:lpstr>
      <vt:lpstr>Times New Roman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wheat</dc:creator>
  <cp:lastModifiedBy>lenovo</cp:lastModifiedBy>
  <cp:revision>55</cp:revision>
  <dcterms:created xsi:type="dcterms:W3CDTF">2019-04-28T01:19:03Z</dcterms:created>
  <dcterms:modified xsi:type="dcterms:W3CDTF">2019-10-13T12:28:26Z</dcterms:modified>
</cp:coreProperties>
</file>