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huichiro Oya\Desktop\BMC_figures_JPEG\Figures_181108\Fig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5" y="1690148"/>
            <a:ext cx="6730181" cy="489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51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Shuichiro Oya</dc:creator>
  <cp:lastModifiedBy>Shuichiro Oya</cp:lastModifiedBy>
  <cp:revision>3</cp:revision>
  <dcterms:created xsi:type="dcterms:W3CDTF">2018-11-13T07:45:28Z</dcterms:created>
  <dcterms:modified xsi:type="dcterms:W3CDTF">2018-11-13T07:49:12Z</dcterms:modified>
</cp:coreProperties>
</file>