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huichiro Oya\Desktop\BMC_figures_JPEG\Figures_181108\FigS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259631"/>
            <a:ext cx="6677808" cy="669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510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Shuichiro Oya</dc:creator>
  <cp:lastModifiedBy>Shuichiro Oya</cp:lastModifiedBy>
  <cp:revision>2</cp:revision>
  <dcterms:created xsi:type="dcterms:W3CDTF">2018-11-13T07:45:28Z</dcterms:created>
  <dcterms:modified xsi:type="dcterms:W3CDTF">2018-11-13T07:48:10Z</dcterms:modified>
</cp:coreProperties>
</file>