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7" r:id="rId2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FE"/>
    <a:srgbClr val="FDB67A"/>
    <a:srgbClr val="FD9950"/>
    <a:srgbClr val="F79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536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53184-A5AB-41E1-AADF-A482A5B901D6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33488"/>
            <a:ext cx="23050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90749-9845-429A-94A2-81F5EE9EA5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95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68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32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24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94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70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7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7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29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7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48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02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651A-723A-48BB-BE6B-3A99E62F6ECF}" type="datetimeFigureOut">
              <a:rPr lang="en-GB" smtClean="0"/>
              <a:t>21/11/2019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20FE-9CFF-4D07-9667-040A25A2EC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54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CBAD260F-D43E-4448-8472-B13BFF5479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996376"/>
              </p:ext>
            </p:extLst>
          </p:nvPr>
        </p:nvGraphicFramePr>
        <p:xfrm>
          <a:off x="422053" y="673740"/>
          <a:ext cx="3376845" cy="2108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Prism 8" r:id="rId3" imgW="4775039" imgH="2982075" progId="Prism8.Document">
                  <p:embed/>
                </p:oleObj>
              </mc:Choice>
              <mc:Fallback>
                <p:oleObj name="Prism 8" r:id="rId3" imgW="4775039" imgH="2982075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053" y="673740"/>
                        <a:ext cx="3376845" cy="2108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B45E6C49-20C1-4104-A050-3078C056C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182474"/>
              </p:ext>
            </p:extLst>
          </p:nvPr>
        </p:nvGraphicFramePr>
        <p:xfrm>
          <a:off x="373716" y="2903062"/>
          <a:ext cx="3473517" cy="2135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Prism 8" r:id="rId5" imgW="4848147" imgH="2982075" progId="Prism8.Document">
                  <p:embed/>
                </p:oleObj>
              </mc:Choice>
              <mc:Fallback>
                <p:oleObj name="Prism 8" r:id="rId5" imgW="4848147" imgH="2982075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716" y="2903062"/>
                        <a:ext cx="3473517" cy="2135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1EEE499D-2D87-471E-B6E0-C4F87D5B7F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53269"/>
              </p:ext>
            </p:extLst>
          </p:nvPr>
        </p:nvGraphicFramePr>
        <p:xfrm>
          <a:off x="373716" y="5160075"/>
          <a:ext cx="3473518" cy="213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name="Prism 8" r:id="rId7" imgW="4848147" imgH="2982075" progId="Prism8.Document">
                  <p:embed/>
                </p:oleObj>
              </mc:Choice>
              <mc:Fallback>
                <p:oleObj name="Prism 8" r:id="rId7" imgW="4848147" imgH="2982075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716" y="5160075"/>
                        <a:ext cx="3473518" cy="213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0DC9FC-0D41-4DE9-BF2D-FBE2D997320C}"/>
              </a:ext>
            </a:extLst>
          </p:cNvPr>
          <p:cNvSpPr txBox="1"/>
          <p:nvPr/>
        </p:nvSpPr>
        <p:spPr>
          <a:xfrm>
            <a:off x="142809" y="65339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691B0C-14DF-4A1B-B66E-C01F27C6B11E}"/>
              </a:ext>
            </a:extLst>
          </p:cNvPr>
          <p:cNvSpPr txBox="1"/>
          <p:nvPr/>
        </p:nvSpPr>
        <p:spPr>
          <a:xfrm>
            <a:off x="142809" y="2903062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10591C-1E76-4EC1-8140-8B485357A410}"/>
              </a:ext>
            </a:extLst>
          </p:cNvPr>
          <p:cNvSpPr txBox="1"/>
          <p:nvPr/>
        </p:nvSpPr>
        <p:spPr>
          <a:xfrm>
            <a:off x="142809" y="5152728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E885C68-D3E7-4A9B-99DB-1E4CAAAD8962}"/>
              </a:ext>
            </a:extLst>
          </p:cNvPr>
          <p:cNvSpPr/>
          <p:nvPr/>
        </p:nvSpPr>
        <p:spPr>
          <a:xfrm>
            <a:off x="142808" y="7839230"/>
            <a:ext cx="6534717" cy="976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Supplementary Figure 2 – Expression of PD-L1 on CD11b+ and CD45- cells.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Expression (MFI) of PD-L1 in </a:t>
            </a:r>
            <a:r>
              <a:rPr lang="en-US" sz="12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CT26 </a:t>
            </a:r>
            <a:r>
              <a:rPr lang="en-US" sz="12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MC38 and </a:t>
            </a:r>
            <a:r>
              <a:rPr lang="en-US" sz="12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4T1. </a:t>
            </a:r>
            <a:r>
              <a:rPr lang="en-GB" sz="1200" dirty="0"/>
              <a:t>Statistical significance is indicated as NS=not significant,  *p&lt;0.05, **p&lt;0.01,***p&lt;0.001, ****p&lt;0.0001 and compares the final timepoint to the mid-timepoint.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53D8930-989C-4A60-B5DF-164FB4FF4305}"/>
              </a:ext>
            </a:extLst>
          </p:cNvPr>
          <p:cNvSpPr txBox="1"/>
          <p:nvPr/>
        </p:nvSpPr>
        <p:spPr>
          <a:xfrm>
            <a:off x="84220" y="216568"/>
            <a:ext cx="287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Supplementary Figure 2</a:t>
            </a:r>
          </a:p>
        </p:txBody>
      </p:sp>
    </p:spTree>
    <p:extLst>
      <p:ext uri="{BB962C8B-B14F-4D97-AF65-F5344CB8AC3E}">
        <p14:creationId xmlns:p14="http://schemas.microsoft.com/office/powerpoint/2010/main" val="295930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20421</TotalTime>
  <Words>68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Prism 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Molly</dc:creator>
  <cp:lastModifiedBy>Azarse, Elma Kadile</cp:lastModifiedBy>
  <cp:revision>302</cp:revision>
  <cp:lastPrinted>2019-02-05T09:56:44Z</cp:lastPrinted>
  <dcterms:created xsi:type="dcterms:W3CDTF">2018-07-09T15:32:49Z</dcterms:created>
  <dcterms:modified xsi:type="dcterms:W3CDTF">2019-11-21T12:49:39Z</dcterms:modified>
</cp:coreProperties>
</file>