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PED%20ELISA%20for%20Ag%20Ab%20dilu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15802553666298"/>
          <c:y val="3.2105067452815661E-2"/>
          <c:w val="0.86112860892388454"/>
          <c:h val="0.81299269328192847"/>
        </c:manualLayout>
      </c:layout>
      <c:lineChart>
        <c:grouping val="standard"/>
        <c:varyColors val="0"/>
        <c:ser>
          <c:idx val="0"/>
          <c:order val="0"/>
          <c:tx>
            <c:strRef>
              <c:f>'Graph 2'!$C$2</c:f>
              <c:strCache>
                <c:ptCount val="1"/>
                <c:pt idx="0">
                  <c:v>NT positive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'Graph 2'!$D$1:$G$1</c:f>
              <c:strCache>
                <c:ptCount val="4"/>
                <c:pt idx="0">
                  <c:v>1: 100</c:v>
                </c:pt>
                <c:pt idx="1">
                  <c:v>1:  200</c:v>
                </c:pt>
                <c:pt idx="2">
                  <c:v>1: 400</c:v>
                </c:pt>
                <c:pt idx="3">
                  <c:v>1: 800</c:v>
                </c:pt>
              </c:strCache>
            </c:strRef>
          </c:cat>
          <c:val>
            <c:numRef>
              <c:f>'Graph 2'!$D$2:$G$2</c:f>
              <c:numCache>
                <c:formatCode>General</c:formatCode>
                <c:ptCount val="4"/>
                <c:pt idx="0">
                  <c:v>2.3040000000000003</c:v>
                </c:pt>
                <c:pt idx="1">
                  <c:v>2.1470000000000002</c:v>
                </c:pt>
                <c:pt idx="2">
                  <c:v>1.73</c:v>
                </c:pt>
                <c:pt idx="3">
                  <c:v>1.2810000000000001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4D-4287-A40E-D4622DF566E9}"/>
            </c:ext>
          </c:extLst>
        </c:ser>
        <c:ser>
          <c:idx val="1"/>
          <c:order val="1"/>
          <c:tx>
            <c:strRef>
              <c:f>'Graph 2'!$C$3</c:f>
              <c:strCache>
                <c:ptCount val="1"/>
                <c:pt idx="0">
                  <c:v>NT positive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'Graph 2'!$D$1:$G$1</c:f>
              <c:strCache>
                <c:ptCount val="4"/>
                <c:pt idx="0">
                  <c:v>1: 100</c:v>
                </c:pt>
                <c:pt idx="1">
                  <c:v>1:  200</c:v>
                </c:pt>
                <c:pt idx="2">
                  <c:v>1: 400</c:v>
                </c:pt>
                <c:pt idx="3">
                  <c:v>1: 800</c:v>
                </c:pt>
              </c:strCache>
            </c:strRef>
          </c:cat>
          <c:val>
            <c:numRef>
              <c:f>'Graph 2'!$D$3:$G$3</c:f>
              <c:numCache>
                <c:formatCode>General</c:formatCode>
                <c:ptCount val="4"/>
                <c:pt idx="0">
                  <c:v>0.60899999999999999</c:v>
                </c:pt>
                <c:pt idx="1">
                  <c:v>0.57399999999999995</c:v>
                </c:pt>
                <c:pt idx="2">
                  <c:v>0.503</c:v>
                </c:pt>
                <c:pt idx="3">
                  <c:v>0.47600000000000003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4D-4287-A40E-D4622DF566E9}"/>
            </c:ext>
          </c:extLst>
        </c:ser>
        <c:ser>
          <c:idx val="2"/>
          <c:order val="2"/>
          <c:tx>
            <c:strRef>
              <c:f>'Graph 2'!$C$4</c:f>
              <c:strCache>
                <c:ptCount val="1"/>
                <c:pt idx="0">
                  <c:v>NT positive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'Graph 2'!$D$1:$G$1</c:f>
              <c:strCache>
                <c:ptCount val="4"/>
                <c:pt idx="0">
                  <c:v>1: 100</c:v>
                </c:pt>
                <c:pt idx="1">
                  <c:v>1:  200</c:v>
                </c:pt>
                <c:pt idx="2">
                  <c:v>1: 400</c:v>
                </c:pt>
                <c:pt idx="3">
                  <c:v>1: 800</c:v>
                </c:pt>
              </c:strCache>
            </c:strRef>
          </c:cat>
          <c:val>
            <c:numRef>
              <c:f>'Graph 2'!$D$4:$G$4</c:f>
              <c:numCache>
                <c:formatCode>General</c:formatCode>
                <c:ptCount val="4"/>
                <c:pt idx="0">
                  <c:v>1.2020000000000002</c:v>
                </c:pt>
                <c:pt idx="1">
                  <c:v>0.99299999999999999</c:v>
                </c:pt>
                <c:pt idx="2">
                  <c:v>0.751</c:v>
                </c:pt>
                <c:pt idx="3">
                  <c:v>0.53799999999999992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4D-4287-A40E-D4622DF566E9}"/>
            </c:ext>
          </c:extLst>
        </c:ser>
        <c:ser>
          <c:idx val="3"/>
          <c:order val="3"/>
          <c:tx>
            <c:strRef>
              <c:f>'Graph 2'!$C$5</c:f>
              <c:strCache>
                <c:ptCount val="1"/>
                <c:pt idx="0">
                  <c:v>NT negative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c:spPr>
          </c:marker>
          <c:cat>
            <c:strRef>
              <c:f>'Graph 2'!$D$1:$G$1</c:f>
              <c:strCache>
                <c:ptCount val="4"/>
                <c:pt idx="0">
                  <c:v>1: 100</c:v>
                </c:pt>
                <c:pt idx="1">
                  <c:v>1:  200</c:v>
                </c:pt>
                <c:pt idx="2">
                  <c:v>1: 400</c:v>
                </c:pt>
                <c:pt idx="3">
                  <c:v>1: 800</c:v>
                </c:pt>
              </c:strCache>
            </c:strRef>
          </c:cat>
          <c:val>
            <c:numRef>
              <c:f>'Graph 2'!$D$5:$G$5</c:f>
              <c:numCache>
                <c:formatCode>General</c:formatCode>
                <c:ptCount val="4"/>
                <c:pt idx="0">
                  <c:v>0.214</c:v>
                </c:pt>
                <c:pt idx="1">
                  <c:v>0.28100000000000003</c:v>
                </c:pt>
                <c:pt idx="2">
                  <c:v>0.36799999999999999</c:v>
                </c:pt>
                <c:pt idx="3">
                  <c:v>0.40200000000000002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4D-4287-A40E-D4622DF566E9}"/>
            </c:ext>
          </c:extLst>
        </c:ser>
        <c:ser>
          <c:idx val="4"/>
          <c:order val="4"/>
          <c:tx>
            <c:strRef>
              <c:f>'Graph 2'!$C$6</c:f>
              <c:strCache>
                <c:ptCount val="1"/>
                <c:pt idx="0">
                  <c:v>NT negative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'Graph 2'!$D$1:$G$1</c:f>
              <c:strCache>
                <c:ptCount val="4"/>
                <c:pt idx="0">
                  <c:v>1: 100</c:v>
                </c:pt>
                <c:pt idx="1">
                  <c:v>1:  200</c:v>
                </c:pt>
                <c:pt idx="2">
                  <c:v>1: 400</c:v>
                </c:pt>
                <c:pt idx="3">
                  <c:v>1: 800</c:v>
                </c:pt>
              </c:strCache>
            </c:strRef>
          </c:cat>
          <c:val>
            <c:numRef>
              <c:f>'Graph 2'!$D$6:$G$6</c:f>
              <c:numCache>
                <c:formatCode>General</c:formatCode>
                <c:ptCount val="4"/>
                <c:pt idx="0">
                  <c:v>0.20499999999999999</c:v>
                </c:pt>
                <c:pt idx="1">
                  <c:v>0.252</c:v>
                </c:pt>
                <c:pt idx="2">
                  <c:v>0.27500000000000002</c:v>
                </c:pt>
                <c:pt idx="3">
                  <c:v>0.29700000000000004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A4D-4287-A40E-D4622DF566E9}"/>
            </c:ext>
          </c:extLst>
        </c:ser>
        <c:ser>
          <c:idx val="5"/>
          <c:order val="5"/>
          <c:tx>
            <c:strRef>
              <c:f>'Graph 2'!$C$7</c:f>
              <c:strCache>
                <c:ptCount val="1"/>
                <c:pt idx="0">
                  <c:v>NT negative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'Graph 2'!$D$1:$G$1</c:f>
              <c:strCache>
                <c:ptCount val="4"/>
                <c:pt idx="0">
                  <c:v>1: 100</c:v>
                </c:pt>
                <c:pt idx="1">
                  <c:v>1:  200</c:v>
                </c:pt>
                <c:pt idx="2">
                  <c:v>1: 400</c:v>
                </c:pt>
                <c:pt idx="3">
                  <c:v>1: 800</c:v>
                </c:pt>
              </c:strCache>
            </c:strRef>
          </c:cat>
          <c:val>
            <c:numRef>
              <c:f>'Graph 2'!$D$7:$G$7</c:f>
              <c:numCache>
                <c:formatCode>General</c:formatCode>
                <c:ptCount val="4"/>
                <c:pt idx="0">
                  <c:v>0.17499999999999999</c:v>
                </c:pt>
                <c:pt idx="1">
                  <c:v>0.24599999999999997</c:v>
                </c:pt>
                <c:pt idx="2">
                  <c:v>0.26900000000000002</c:v>
                </c:pt>
                <c:pt idx="3">
                  <c:v>0.32600000000000001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A4D-4287-A40E-D4622DF566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383280"/>
        <c:axId val="216384920"/>
      </c:lineChart>
      <c:catAx>
        <c:axId val="2163832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PEDV antigen dilution</a:t>
                </a:r>
                <a:endPara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4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6384920"/>
        <c:crosses val="autoZero"/>
        <c:auto val="1"/>
        <c:lblAlgn val="ctr"/>
        <c:lblOffset val="100"/>
        <c:noMultiLvlLbl val="0"/>
      </c:catAx>
      <c:valAx>
        <c:axId val="2163849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ELISA OD value at 450 nm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2.3321287737583525E-2"/>
              <c:y val="0.196074914524429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8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.0_);[Red]\(#,##0.0\)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638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egendEntry>
        <c:idx val="0"/>
        <c:delete val="1"/>
      </c:legendEntry>
      <c:legendEntry>
        <c:idx val="1"/>
        <c:delete val="1"/>
      </c:legendEntry>
      <c:legendEntry>
        <c:idx val="4"/>
        <c:delete val="1"/>
      </c:legendEntry>
      <c:legendEntry>
        <c:idx val="5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2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9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2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2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0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5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0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6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5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3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3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A7682-5CB6-4215-8905-455C95A20FC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91BA7-93A7-4C0E-8281-BDCDE847E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1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68" y="147484"/>
            <a:ext cx="8465574" cy="1032387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S1. Evaluation for working antigen concentration of PEDV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441835"/>
              </p:ext>
            </p:extLst>
          </p:nvPr>
        </p:nvGraphicFramePr>
        <p:xfrm>
          <a:off x="584405" y="1578077"/>
          <a:ext cx="7886700" cy="4822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84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Figure S1. Evaluation for working antigen concentration of PEDV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21</cp:revision>
  <dcterms:created xsi:type="dcterms:W3CDTF">2019-02-19T07:35:52Z</dcterms:created>
  <dcterms:modified xsi:type="dcterms:W3CDTF">2019-08-27T10:05:31Z</dcterms:modified>
</cp:coreProperties>
</file>