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264275" cy="3960813"/>
  <p:notesSz cx="6858000" cy="9144000"/>
  <p:defaultTextStyle>
    <a:defPPr>
      <a:defRPr lang="en-US"/>
    </a:defPPr>
    <a:lvl1pPr marL="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0045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009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0135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4018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00225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6027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20315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80360" algn="l" defTabSz="7200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1210" y="-77"/>
      </p:cViewPr>
      <p:guideLst>
        <p:guide orient="horz" pos="1248"/>
        <p:guide pos="19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9824" y="1230420"/>
            <a:ext cx="5324634" cy="84900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39642" y="2244462"/>
            <a:ext cx="4384993" cy="10122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4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576947" y="124693"/>
            <a:ext cx="1109299" cy="266163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46876" y="124693"/>
            <a:ext cx="3225667" cy="266163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5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4836" y="2545193"/>
            <a:ext cx="5324634" cy="78666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4836" y="1678763"/>
            <a:ext cx="5324634" cy="86642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46877" y="727983"/>
            <a:ext cx="2167482" cy="20583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18762" y="727983"/>
            <a:ext cx="2167483" cy="20583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214" y="158617"/>
            <a:ext cx="5637848" cy="660136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13214" y="886602"/>
            <a:ext cx="2767810" cy="3694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0045" indent="0">
              <a:buNone/>
              <a:defRPr sz="1600" b="1"/>
            </a:lvl2pPr>
            <a:lvl3pPr marL="720090" indent="0">
              <a:buNone/>
              <a:defRPr sz="1400" b="1"/>
            </a:lvl3pPr>
            <a:lvl4pPr marL="1080135" indent="0">
              <a:buNone/>
              <a:defRPr sz="1300" b="1"/>
            </a:lvl4pPr>
            <a:lvl5pPr marL="1440180" indent="0">
              <a:buNone/>
              <a:defRPr sz="1300" b="1"/>
            </a:lvl5pPr>
            <a:lvl6pPr marL="1800225" indent="0">
              <a:buNone/>
              <a:defRPr sz="1300" b="1"/>
            </a:lvl6pPr>
            <a:lvl7pPr marL="2160270" indent="0">
              <a:buNone/>
              <a:defRPr sz="1300" b="1"/>
            </a:lvl7pPr>
            <a:lvl8pPr marL="2520315" indent="0">
              <a:buNone/>
              <a:defRPr sz="1300" b="1"/>
            </a:lvl8pPr>
            <a:lvl9pPr marL="2880360" indent="0">
              <a:buNone/>
              <a:defRPr sz="1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13214" y="1256092"/>
            <a:ext cx="2767810" cy="228205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182164" y="886602"/>
            <a:ext cx="2768897" cy="3694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0045" indent="0">
              <a:buNone/>
              <a:defRPr sz="1600" b="1"/>
            </a:lvl2pPr>
            <a:lvl3pPr marL="720090" indent="0">
              <a:buNone/>
              <a:defRPr sz="1400" b="1"/>
            </a:lvl3pPr>
            <a:lvl4pPr marL="1080135" indent="0">
              <a:buNone/>
              <a:defRPr sz="1300" b="1"/>
            </a:lvl4pPr>
            <a:lvl5pPr marL="1440180" indent="0">
              <a:buNone/>
              <a:defRPr sz="1300" b="1"/>
            </a:lvl5pPr>
            <a:lvl6pPr marL="1800225" indent="0">
              <a:buNone/>
              <a:defRPr sz="1300" b="1"/>
            </a:lvl6pPr>
            <a:lvl7pPr marL="2160270" indent="0">
              <a:buNone/>
              <a:defRPr sz="1300" b="1"/>
            </a:lvl7pPr>
            <a:lvl8pPr marL="2520315" indent="0">
              <a:buNone/>
              <a:defRPr sz="1300" b="1"/>
            </a:lvl8pPr>
            <a:lvl9pPr marL="2880360" indent="0">
              <a:buNone/>
              <a:defRPr sz="1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182164" y="1256092"/>
            <a:ext cx="2768897" cy="228205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3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3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215" y="157700"/>
            <a:ext cx="2060903" cy="6711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49161" y="157701"/>
            <a:ext cx="3501904" cy="338044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3215" y="828837"/>
            <a:ext cx="2060903" cy="2709306"/>
          </a:xfrm>
        </p:spPr>
        <p:txBody>
          <a:bodyPr/>
          <a:lstStyle>
            <a:lvl1pPr marL="0" indent="0">
              <a:buNone/>
              <a:defRPr sz="1100"/>
            </a:lvl1pPr>
            <a:lvl2pPr marL="360045" indent="0">
              <a:buNone/>
              <a:defRPr sz="900"/>
            </a:lvl2pPr>
            <a:lvl3pPr marL="720090" indent="0">
              <a:buNone/>
              <a:defRPr sz="800"/>
            </a:lvl3pPr>
            <a:lvl4pPr marL="1080135" indent="0">
              <a:buNone/>
              <a:defRPr sz="700"/>
            </a:lvl4pPr>
            <a:lvl5pPr marL="1440180" indent="0">
              <a:buNone/>
              <a:defRPr sz="700"/>
            </a:lvl5pPr>
            <a:lvl6pPr marL="1800225" indent="0">
              <a:buNone/>
              <a:defRPr sz="700"/>
            </a:lvl6pPr>
            <a:lvl7pPr marL="2160270" indent="0">
              <a:buNone/>
              <a:defRPr sz="700"/>
            </a:lvl7pPr>
            <a:lvl8pPr marL="2520315" indent="0">
              <a:buNone/>
              <a:defRPr sz="700"/>
            </a:lvl8pPr>
            <a:lvl9pPr marL="288036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27841" y="2772573"/>
            <a:ext cx="3758565" cy="32731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227841" y="353906"/>
            <a:ext cx="3758565" cy="2376488"/>
          </a:xfrm>
        </p:spPr>
        <p:txBody>
          <a:bodyPr/>
          <a:lstStyle>
            <a:lvl1pPr marL="0" indent="0">
              <a:buNone/>
              <a:defRPr sz="2500"/>
            </a:lvl1pPr>
            <a:lvl2pPr marL="360045" indent="0">
              <a:buNone/>
              <a:defRPr sz="2200"/>
            </a:lvl2pPr>
            <a:lvl3pPr marL="720090" indent="0">
              <a:buNone/>
              <a:defRPr sz="1900"/>
            </a:lvl3pPr>
            <a:lvl4pPr marL="1080135" indent="0">
              <a:buNone/>
              <a:defRPr sz="1600"/>
            </a:lvl4pPr>
            <a:lvl5pPr marL="1440180" indent="0">
              <a:buNone/>
              <a:defRPr sz="1600"/>
            </a:lvl5pPr>
            <a:lvl6pPr marL="1800225" indent="0">
              <a:buNone/>
              <a:defRPr sz="1600"/>
            </a:lvl6pPr>
            <a:lvl7pPr marL="2160270" indent="0">
              <a:buNone/>
              <a:defRPr sz="1600"/>
            </a:lvl7pPr>
            <a:lvl8pPr marL="2520315" indent="0">
              <a:buNone/>
              <a:defRPr sz="1600"/>
            </a:lvl8pPr>
            <a:lvl9pPr marL="288036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27841" y="3099886"/>
            <a:ext cx="3758565" cy="464846"/>
          </a:xfrm>
        </p:spPr>
        <p:txBody>
          <a:bodyPr/>
          <a:lstStyle>
            <a:lvl1pPr marL="0" indent="0">
              <a:buNone/>
              <a:defRPr sz="1100"/>
            </a:lvl1pPr>
            <a:lvl2pPr marL="360045" indent="0">
              <a:buNone/>
              <a:defRPr sz="900"/>
            </a:lvl2pPr>
            <a:lvl3pPr marL="720090" indent="0">
              <a:buNone/>
              <a:defRPr sz="800"/>
            </a:lvl3pPr>
            <a:lvl4pPr marL="1080135" indent="0">
              <a:buNone/>
              <a:defRPr sz="700"/>
            </a:lvl4pPr>
            <a:lvl5pPr marL="1440180" indent="0">
              <a:buNone/>
              <a:defRPr sz="700"/>
            </a:lvl5pPr>
            <a:lvl6pPr marL="1800225" indent="0">
              <a:buNone/>
              <a:defRPr sz="700"/>
            </a:lvl6pPr>
            <a:lvl7pPr marL="2160270" indent="0">
              <a:buNone/>
              <a:defRPr sz="700"/>
            </a:lvl7pPr>
            <a:lvl8pPr marL="2520315" indent="0">
              <a:buNone/>
              <a:defRPr sz="700"/>
            </a:lvl8pPr>
            <a:lvl9pPr marL="288036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6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13214" y="158617"/>
            <a:ext cx="5637848" cy="660136"/>
          </a:xfrm>
          <a:prstGeom prst="rect">
            <a:avLst/>
          </a:prstGeom>
        </p:spPr>
        <p:txBody>
          <a:bodyPr vert="horz" lIns="72009" tIns="36005" rIns="72009" bIns="3600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13214" y="924190"/>
            <a:ext cx="5637848" cy="2613954"/>
          </a:xfrm>
          <a:prstGeom prst="rect">
            <a:avLst/>
          </a:prstGeom>
        </p:spPr>
        <p:txBody>
          <a:bodyPr vert="horz" lIns="72009" tIns="36005" rIns="72009" bIns="3600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13214" y="3671090"/>
            <a:ext cx="1461665" cy="210877"/>
          </a:xfrm>
          <a:prstGeom prst="rect">
            <a:avLst/>
          </a:prstGeom>
        </p:spPr>
        <p:txBody>
          <a:bodyPr vert="horz" lIns="72009" tIns="36005" rIns="72009" bIns="3600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35F6-61CE-4419-8A28-40E69A96171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140297" y="3671090"/>
            <a:ext cx="1983687" cy="210877"/>
          </a:xfrm>
          <a:prstGeom prst="rect">
            <a:avLst/>
          </a:prstGeom>
        </p:spPr>
        <p:txBody>
          <a:bodyPr vert="horz" lIns="72009" tIns="36005" rIns="72009" bIns="3600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489397" y="3671090"/>
            <a:ext cx="1461665" cy="210877"/>
          </a:xfrm>
          <a:prstGeom prst="rect">
            <a:avLst/>
          </a:prstGeom>
        </p:spPr>
        <p:txBody>
          <a:bodyPr vert="horz" lIns="72009" tIns="36005" rIns="72009" bIns="3600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2163-7C8D-4450-B8B3-43DB8651E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0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2009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34" indent="-270034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5073" indent="-225028" algn="l" defTabSz="7200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7" y="180206"/>
            <a:ext cx="6089650" cy="364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85737"/>
              </p:ext>
            </p:extLst>
          </p:nvPr>
        </p:nvGraphicFramePr>
        <p:xfrm>
          <a:off x="511762" y="3197512"/>
          <a:ext cx="5688000" cy="183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  <a:gridCol w="355500"/>
              </a:tblGrid>
              <a:tr h="18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658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自定义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YvCM</dc:creator>
  <cp:lastModifiedBy>YvCM</cp:lastModifiedBy>
  <cp:revision>5</cp:revision>
  <dcterms:created xsi:type="dcterms:W3CDTF">2019-08-16T16:23:52Z</dcterms:created>
  <dcterms:modified xsi:type="dcterms:W3CDTF">2019-08-16T16:30:26Z</dcterms:modified>
</cp:coreProperties>
</file>