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3960813"/>
  <p:notesSz cx="6858000" cy="9144000"/>
  <p:defaultTextStyle>
    <a:defPPr>
      <a:defRPr lang="en-US"/>
    </a:defPPr>
    <a:lvl1pPr marL="0" algn="l" defTabSz="7200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0045" algn="l" defTabSz="7200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20090" algn="l" defTabSz="7200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80135" algn="l" defTabSz="7200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40180" algn="l" defTabSz="7200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00225" algn="l" defTabSz="7200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60270" algn="l" defTabSz="7200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20315" algn="l" defTabSz="7200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80360" algn="l" defTabSz="7200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734" y="-77"/>
      </p:cViewPr>
      <p:guideLst>
        <p:guide orient="horz" pos="1248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40070" y="1230420"/>
            <a:ext cx="6120765" cy="84900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80135" y="2244462"/>
            <a:ext cx="5040630" cy="10122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0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0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4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111766" y="124693"/>
            <a:ext cx="1275159" cy="266163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83788" y="124693"/>
            <a:ext cx="3707963" cy="266163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7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5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8823" y="2545190"/>
            <a:ext cx="6120765" cy="786661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68823" y="1678763"/>
            <a:ext cx="6120765" cy="866428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1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83788" y="727983"/>
            <a:ext cx="2491561" cy="205834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895362" y="727983"/>
            <a:ext cx="2491562" cy="205834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045" y="158617"/>
            <a:ext cx="6480810" cy="660136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60045" y="886599"/>
            <a:ext cx="3181648" cy="36949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0045" indent="0">
              <a:buNone/>
              <a:defRPr sz="1600" b="1"/>
            </a:lvl2pPr>
            <a:lvl3pPr marL="720090" indent="0">
              <a:buNone/>
              <a:defRPr sz="1400" b="1"/>
            </a:lvl3pPr>
            <a:lvl4pPr marL="1080135" indent="0">
              <a:buNone/>
              <a:defRPr sz="1300" b="1"/>
            </a:lvl4pPr>
            <a:lvl5pPr marL="1440180" indent="0">
              <a:buNone/>
              <a:defRPr sz="1300" b="1"/>
            </a:lvl5pPr>
            <a:lvl6pPr marL="1800225" indent="0">
              <a:buNone/>
              <a:defRPr sz="1300" b="1"/>
            </a:lvl6pPr>
            <a:lvl7pPr marL="2160270" indent="0">
              <a:buNone/>
              <a:defRPr sz="1300" b="1"/>
            </a:lvl7pPr>
            <a:lvl8pPr marL="2520315" indent="0">
              <a:buNone/>
              <a:defRPr sz="1300" b="1"/>
            </a:lvl8pPr>
            <a:lvl9pPr marL="2880360" indent="0">
              <a:buNone/>
              <a:defRPr sz="13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0045" y="1256092"/>
            <a:ext cx="3181648" cy="228205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657957" y="886599"/>
            <a:ext cx="3182898" cy="36949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0045" indent="0">
              <a:buNone/>
              <a:defRPr sz="1600" b="1"/>
            </a:lvl2pPr>
            <a:lvl3pPr marL="720090" indent="0">
              <a:buNone/>
              <a:defRPr sz="1400" b="1"/>
            </a:lvl3pPr>
            <a:lvl4pPr marL="1080135" indent="0">
              <a:buNone/>
              <a:defRPr sz="1300" b="1"/>
            </a:lvl4pPr>
            <a:lvl5pPr marL="1440180" indent="0">
              <a:buNone/>
              <a:defRPr sz="1300" b="1"/>
            </a:lvl5pPr>
            <a:lvl6pPr marL="1800225" indent="0">
              <a:buNone/>
              <a:defRPr sz="1300" b="1"/>
            </a:lvl6pPr>
            <a:lvl7pPr marL="2160270" indent="0">
              <a:buNone/>
              <a:defRPr sz="1300" b="1"/>
            </a:lvl7pPr>
            <a:lvl8pPr marL="2520315" indent="0">
              <a:buNone/>
              <a:defRPr sz="1300" b="1"/>
            </a:lvl8pPr>
            <a:lvl9pPr marL="2880360" indent="0">
              <a:buNone/>
              <a:defRPr sz="13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657957" y="1256092"/>
            <a:ext cx="3182898" cy="228205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3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3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2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046" y="157700"/>
            <a:ext cx="2369046" cy="6711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15354" y="157701"/>
            <a:ext cx="4025503" cy="338044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0046" y="828837"/>
            <a:ext cx="2369046" cy="2709306"/>
          </a:xfrm>
        </p:spPr>
        <p:txBody>
          <a:bodyPr/>
          <a:lstStyle>
            <a:lvl1pPr marL="0" indent="0">
              <a:buNone/>
              <a:defRPr sz="1100"/>
            </a:lvl1pPr>
            <a:lvl2pPr marL="360045" indent="0">
              <a:buNone/>
              <a:defRPr sz="900"/>
            </a:lvl2pPr>
            <a:lvl3pPr marL="720090" indent="0">
              <a:buNone/>
              <a:defRPr sz="800"/>
            </a:lvl3pPr>
            <a:lvl4pPr marL="1080135" indent="0">
              <a:buNone/>
              <a:defRPr sz="700"/>
            </a:lvl4pPr>
            <a:lvl5pPr marL="1440180" indent="0">
              <a:buNone/>
              <a:defRPr sz="700"/>
            </a:lvl5pPr>
            <a:lvl6pPr marL="1800225" indent="0">
              <a:buNone/>
              <a:defRPr sz="700"/>
            </a:lvl6pPr>
            <a:lvl7pPr marL="2160270" indent="0">
              <a:buNone/>
              <a:defRPr sz="700"/>
            </a:lvl7pPr>
            <a:lvl8pPr marL="2520315" indent="0">
              <a:buNone/>
              <a:defRPr sz="700"/>
            </a:lvl8pPr>
            <a:lvl9pPr marL="288036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11427" y="2772570"/>
            <a:ext cx="4320540" cy="327317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11427" y="353906"/>
            <a:ext cx="4320540" cy="2376488"/>
          </a:xfrm>
        </p:spPr>
        <p:txBody>
          <a:bodyPr/>
          <a:lstStyle>
            <a:lvl1pPr marL="0" indent="0">
              <a:buNone/>
              <a:defRPr sz="2500"/>
            </a:lvl1pPr>
            <a:lvl2pPr marL="360045" indent="0">
              <a:buNone/>
              <a:defRPr sz="2200"/>
            </a:lvl2pPr>
            <a:lvl3pPr marL="720090" indent="0">
              <a:buNone/>
              <a:defRPr sz="1900"/>
            </a:lvl3pPr>
            <a:lvl4pPr marL="1080135" indent="0">
              <a:buNone/>
              <a:defRPr sz="1600"/>
            </a:lvl4pPr>
            <a:lvl5pPr marL="1440180" indent="0">
              <a:buNone/>
              <a:defRPr sz="1600"/>
            </a:lvl5pPr>
            <a:lvl6pPr marL="1800225" indent="0">
              <a:buNone/>
              <a:defRPr sz="1600"/>
            </a:lvl6pPr>
            <a:lvl7pPr marL="2160270" indent="0">
              <a:buNone/>
              <a:defRPr sz="1600"/>
            </a:lvl7pPr>
            <a:lvl8pPr marL="2520315" indent="0">
              <a:buNone/>
              <a:defRPr sz="1600"/>
            </a:lvl8pPr>
            <a:lvl9pPr marL="288036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11427" y="3099886"/>
            <a:ext cx="4320540" cy="464846"/>
          </a:xfrm>
        </p:spPr>
        <p:txBody>
          <a:bodyPr/>
          <a:lstStyle>
            <a:lvl1pPr marL="0" indent="0">
              <a:buNone/>
              <a:defRPr sz="1100"/>
            </a:lvl1pPr>
            <a:lvl2pPr marL="360045" indent="0">
              <a:buNone/>
              <a:defRPr sz="900"/>
            </a:lvl2pPr>
            <a:lvl3pPr marL="720090" indent="0">
              <a:buNone/>
              <a:defRPr sz="800"/>
            </a:lvl3pPr>
            <a:lvl4pPr marL="1080135" indent="0">
              <a:buNone/>
              <a:defRPr sz="700"/>
            </a:lvl4pPr>
            <a:lvl5pPr marL="1440180" indent="0">
              <a:buNone/>
              <a:defRPr sz="700"/>
            </a:lvl5pPr>
            <a:lvl6pPr marL="1800225" indent="0">
              <a:buNone/>
              <a:defRPr sz="700"/>
            </a:lvl6pPr>
            <a:lvl7pPr marL="2160270" indent="0">
              <a:buNone/>
              <a:defRPr sz="700"/>
            </a:lvl7pPr>
            <a:lvl8pPr marL="2520315" indent="0">
              <a:buNone/>
              <a:defRPr sz="700"/>
            </a:lvl8pPr>
            <a:lvl9pPr marL="288036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6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60045" y="158617"/>
            <a:ext cx="6480810" cy="660136"/>
          </a:xfrm>
          <a:prstGeom prst="rect">
            <a:avLst/>
          </a:prstGeom>
        </p:spPr>
        <p:txBody>
          <a:bodyPr vert="horz" lIns="72009" tIns="36005" rIns="72009" bIns="3600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60045" y="924190"/>
            <a:ext cx="6480810" cy="2613954"/>
          </a:xfrm>
          <a:prstGeom prst="rect">
            <a:avLst/>
          </a:prstGeom>
        </p:spPr>
        <p:txBody>
          <a:bodyPr vert="horz" lIns="72009" tIns="36005" rIns="72009" bIns="3600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60045" y="3671087"/>
            <a:ext cx="1680210" cy="210877"/>
          </a:xfrm>
          <a:prstGeom prst="rect">
            <a:avLst/>
          </a:prstGeom>
        </p:spPr>
        <p:txBody>
          <a:bodyPr vert="horz" lIns="72009" tIns="36005" rIns="72009" bIns="36005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460310" y="3671087"/>
            <a:ext cx="2280285" cy="210877"/>
          </a:xfrm>
          <a:prstGeom prst="rect">
            <a:avLst/>
          </a:prstGeom>
        </p:spPr>
        <p:txBody>
          <a:bodyPr vert="horz" lIns="72009" tIns="36005" rIns="72009" bIns="36005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160645" y="3671087"/>
            <a:ext cx="1680210" cy="210877"/>
          </a:xfrm>
          <a:prstGeom prst="rect">
            <a:avLst/>
          </a:prstGeom>
        </p:spPr>
        <p:txBody>
          <a:bodyPr vert="horz" lIns="72009" tIns="36005" rIns="72009" bIns="36005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0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20090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34" indent="-270034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5073" indent="-225028" algn="l" defTabSz="7200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00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" y="207606"/>
            <a:ext cx="7199313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765959"/>
              </p:ext>
            </p:extLst>
          </p:nvPr>
        </p:nvGraphicFramePr>
        <p:xfrm>
          <a:off x="383867" y="2802329"/>
          <a:ext cx="6659994" cy="183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727"/>
                <a:gridCol w="302727"/>
                <a:gridCol w="302727"/>
                <a:gridCol w="302727"/>
                <a:gridCol w="302727"/>
                <a:gridCol w="302727"/>
                <a:gridCol w="302727"/>
                <a:gridCol w="302727"/>
                <a:gridCol w="302727"/>
                <a:gridCol w="302727"/>
                <a:gridCol w="302727"/>
                <a:gridCol w="302727"/>
                <a:gridCol w="302727"/>
                <a:gridCol w="302727"/>
                <a:gridCol w="302727"/>
                <a:gridCol w="302727"/>
                <a:gridCol w="302727"/>
                <a:gridCol w="302727"/>
                <a:gridCol w="302727"/>
                <a:gridCol w="302727"/>
                <a:gridCol w="302727"/>
                <a:gridCol w="302727"/>
              </a:tblGrid>
              <a:tr h="1837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P1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P2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P6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P19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P20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P21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P22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658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自定义</PresentationFormat>
  <Paragraphs>22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YvCM</dc:creator>
  <cp:lastModifiedBy>YvCM</cp:lastModifiedBy>
  <cp:revision>3</cp:revision>
  <dcterms:created xsi:type="dcterms:W3CDTF">2019-08-16T16:23:52Z</dcterms:created>
  <dcterms:modified xsi:type="dcterms:W3CDTF">2019-08-16T16:27:49Z</dcterms:modified>
</cp:coreProperties>
</file>