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421063" cy="3600450"/>
  <p:notesSz cx="6858000" cy="9144000"/>
  <p:defaultTextStyle>
    <a:defPPr>
      <a:defRPr lang="en-US"/>
    </a:defPPr>
    <a:lvl1pPr marL="0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32449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64898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97348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29797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62246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94695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27145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59594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2438" y="-77"/>
      </p:cViewPr>
      <p:guideLst>
        <p:guide orient="horz" pos="1134"/>
        <p:guide pos="10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6580" y="1118475"/>
            <a:ext cx="2907903" cy="77176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13162" y="2040256"/>
            <a:ext cx="2394744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2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64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9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29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62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94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2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59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5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8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458706" y="150854"/>
            <a:ext cx="452578" cy="321123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0379" y="150854"/>
            <a:ext cx="1301309" cy="321123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5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3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0241" y="2313622"/>
            <a:ext cx="2907903" cy="715090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70241" y="1526026"/>
            <a:ext cx="2907903" cy="787598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324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648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9734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2979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6224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946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271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5959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8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0379" y="878443"/>
            <a:ext cx="876647" cy="24836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34041" y="878443"/>
            <a:ext cx="877241" cy="24836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9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1056" y="144186"/>
            <a:ext cx="3078957" cy="60007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1053" y="805935"/>
            <a:ext cx="1511564" cy="335874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32449" indent="0">
              <a:buNone/>
              <a:defRPr sz="1500" b="1"/>
            </a:lvl2pPr>
            <a:lvl3pPr marL="664898" indent="0">
              <a:buNone/>
              <a:defRPr sz="1300" b="1"/>
            </a:lvl3pPr>
            <a:lvl4pPr marL="997348" indent="0">
              <a:buNone/>
              <a:defRPr sz="1200" b="1"/>
            </a:lvl4pPr>
            <a:lvl5pPr marL="1329797" indent="0">
              <a:buNone/>
              <a:defRPr sz="1200" b="1"/>
            </a:lvl5pPr>
            <a:lvl6pPr marL="1662246" indent="0">
              <a:buNone/>
              <a:defRPr sz="1200" b="1"/>
            </a:lvl6pPr>
            <a:lvl7pPr marL="1994695" indent="0">
              <a:buNone/>
              <a:defRPr sz="1200" b="1"/>
            </a:lvl7pPr>
            <a:lvl8pPr marL="2327145" indent="0">
              <a:buNone/>
              <a:defRPr sz="1200" b="1"/>
            </a:lvl8pPr>
            <a:lvl9pPr marL="265959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71053" y="1141811"/>
            <a:ext cx="1511564" cy="2074426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737855" y="805935"/>
            <a:ext cx="1512157" cy="335874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32449" indent="0">
              <a:buNone/>
              <a:defRPr sz="1500" b="1"/>
            </a:lvl2pPr>
            <a:lvl3pPr marL="664898" indent="0">
              <a:buNone/>
              <a:defRPr sz="1300" b="1"/>
            </a:lvl3pPr>
            <a:lvl4pPr marL="997348" indent="0">
              <a:buNone/>
              <a:defRPr sz="1200" b="1"/>
            </a:lvl4pPr>
            <a:lvl5pPr marL="1329797" indent="0">
              <a:buNone/>
              <a:defRPr sz="1200" b="1"/>
            </a:lvl5pPr>
            <a:lvl6pPr marL="1662246" indent="0">
              <a:buNone/>
              <a:defRPr sz="1200" b="1"/>
            </a:lvl6pPr>
            <a:lvl7pPr marL="1994695" indent="0">
              <a:buNone/>
              <a:defRPr sz="1200" b="1"/>
            </a:lvl7pPr>
            <a:lvl8pPr marL="2327145" indent="0">
              <a:buNone/>
              <a:defRPr sz="1200" b="1"/>
            </a:lvl8pPr>
            <a:lvl9pPr marL="265959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737855" y="1141811"/>
            <a:ext cx="1512157" cy="2074426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0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7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9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1057" y="143352"/>
            <a:ext cx="1125506" cy="61007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7541" y="143352"/>
            <a:ext cx="1912470" cy="30728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1057" y="753428"/>
            <a:ext cx="1125506" cy="2462808"/>
          </a:xfrm>
        </p:spPr>
        <p:txBody>
          <a:bodyPr/>
          <a:lstStyle>
            <a:lvl1pPr marL="0" indent="0">
              <a:buNone/>
              <a:defRPr sz="1000"/>
            </a:lvl1pPr>
            <a:lvl2pPr marL="332449" indent="0">
              <a:buNone/>
              <a:defRPr sz="900"/>
            </a:lvl2pPr>
            <a:lvl3pPr marL="664898" indent="0">
              <a:buNone/>
              <a:defRPr sz="700"/>
            </a:lvl3pPr>
            <a:lvl4pPr marL="997348" indent="0">
              <a:buNone/>
              <a:defRPr sz="600"/>
            </a:lvl4pPr>
            <a:lvl5pPr marL="1329797" indent="0">
              <a:buNone/>
              <a:defRPr sz="600"/>
            </a:lvl5pPr>
            <a:lvl6pPr marL="1662246" indent="0">
              <a:buNone/>
              <a:defRPr sz="600"/>
            </a:lvl6pPr>
            <a:lvl7pPr marL="1994695" indent="0">
              <a:buNone/>
              <a:defRPr sz="600"/>
            </a:lvl7pPr>
            <a:lvl8pPr marL="2327145" indent="0">
              <a:buNone/>
              <a:defRPr sz="600"/>
            </a:lvl8pPr>
            <a:lvl9pPr marL="2659594" indent="0">
              <a:buNone/>
              <a:defRPr sz="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0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0552" y="2520315"/>
            <a:ext cx="2052638" cy="297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70552" y="321706"/>
            <a:ext cx="2052638" cy="2160270"/>
          </a:xfrm>
        </p:spPr>
        <p:txBody>
          <a:bodyPr/>
          <a:lstStyle>
            <a:lvl1pPr marL="0" indent="0">
              <a:buNone/>
              <a:defRPr sz="2400"/>
            </a:lvl1pPr>
            <a:lvl2pPr marL="332449" indent="0">
              <a:buNone/>
              <a:defRPr sz="2000"/>
            </a:lvl2pPr>
            <a:lvl3pPr marL="664898" indent="0">
              <a:buNone/>
              <a:defRPr sz="1700"/>
            </a:lvl3pPr>
            <a:lvl4pPr marL="997348" indent="0">
              <a:buNone/>
              <a:defRPr sz="1500"/>
            </a:lvl4pPr>
            <a:lvl5pPr marL="1329797" indent="0">
              <a:buNone/>
              <a:defRPr sz="1500"/>
            </a:lvl5pPr>
            <a:lvl6pPr marL="1662246" indent="0">
              <a:buNone/>
              <a:defRPr sz="1500"/>
            </a:lvl6pPr>
            <a:lvl7pPr marL="1994695" indent="0">
              <a:buNone/>
              <a:defRPr sz="1500"/>
            </a:lvl7pPr>
            <a:lvl8pPr marL="2327145" indent="0">
              <a:buNone/>
              <a:defRPr sz="1500"/>
            </a:lvl8pPr>
            <a:lvl9pPr marL="2659594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0552" y="2817854"/>
            <a:ext cx="2052638" cy="422553"/>
          </a:xfrm>
        </p:spPr>
        <p:txBody>
          <a:bodyPr/>
          <a:lstStyle>
            <a:lvl1pPr marL="0" indent="0">
              <a:buNone/>
              <a:defRPr sz="1000"/>
            </a:lvl1pPr>
            <a:lvl2pPr marL="332449" indent="0">
              <a:buNone/>
              <a:defRPr sz="900"/>
            </a:lvl2pPr>
            <a:lvl3pPr marL="664898" indent="0">
              <a:buNone/>
              <a:defRPr sz="700"/>
            </a:lvl3pPr>
            <a:lvl4pPr marL="997348" indent="0">
              <a:buNone/>
              <a:defRPr sz="600"/>
            </a:lvl4pPr>
            <a:lvl5pPr marL="1329797" indent="0">
              <a:buNone/>
              <a:defRPr sz="600"/>
            </a:lvl5pPr>
            <a:lvl6pPr marL="1662246" indent="0">
              <a:buNone/>
              <a:defRPr sz="600"/>
            </a:lvl6pPr>
            <a:lvl7pPr marL="1994695" indent="0">
              <a:buNone/>
              <a:defRPr sz="600"/>
            </a:lvl7pPr>
            <a:lvl8pPr marL="2327145" indent="0">
              <a:buNone/>
              <a:defRPr sz="600"/>
            </a:lvl8pPr>
            <a:lvl9pPr marL="2659594" indent="0">
              <a:buNone/>
              <a:defRPr sz="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2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71056" y="144186"/>
            <a:ext cx="3078957" cy="600075"/>
          </a:xfrm>
          <a:prstGeom prst="rect">
            <a:avLst/>
          </a:prstGeom>
        </p:spPr>
        <p:txBody>
          <a:bodyPr vert="horz" lIns="66489" tIns="33245" rIns="66489" bIns="3324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1056" y="840107"/>
            <a:ext cx="3078957" cy="2376131"/>
          </a:xfrm>
          <a:prstGeom prst="rect">
            <a:avLst/>
          </a:prstGeom>
        </p:spPr>
        <p:txBody>
          <a:bodyPr vert="horz" lIns="66489" tIns="33245" rIns="66489" bIns="3324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71055" y="3337085"/>
            <a:ext cx="798247" cy="191690"/>
          </a:xfrm>
          <a:prstGeom prst="rect">
            <a:avLst/>
          </a:prstGeom>
        </p:spPr>
        <p:txBody>
          <a:bodyPr vert="horz" lIns="66489" tIns="33245" rIns="66489" bIns="33245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68864" y="3337085"/>
            <a:ext cx="1083336" cy="191690"/>
          </a:xfrm>
          <a:prstGeom prst="rect">
            <a:avLst/>
          </a:prstGeom>
        </p:spPr>
        <p:txBody>
          <a:bodyPr vert="horz" lIns="66489" tIns="33245" rIns="66489" bIns="33245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451763" y="3337085"/>
            <a:ext cx="798247" cy="191690"/>
          </a:xfrm>
          <a:prstGeom prst="rect">
            <a:avLst/>
          </a:prstGeom>
        </p:spPr>
        <p:txBody>
          <a:bodyPr vert="horz" lIns="66489" tIns="33245" rIns="66489" bIns="33245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7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6489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9337" indent="-249337" algn="l" defTabSz="6648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0230" indent="-207781" algn="l" defTabSz="66489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31123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572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96022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71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60920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493369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25819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2449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64898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97348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29797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62246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94695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27145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59594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82" y="20148"/>
            <a:ext cx="24447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4" y="2110923"/>
            <a:ext cx="32432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" name="TextBox 80"/>
          <p:cNvSpPr txBox="1"/>
          <p:nvPr/>
        </p:nvSpPr>
        <p:spPr>
          <a:xfrm>
            <a:off x="-31293" y="-633"/>
            <a:ext cx="3016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 smtClean="0"/>
              <a:t>A)</a:t>
            </a:r>
            <a:endParaRPr lang="en-US" sz="1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-31293" y="1956979"/>
            <a:ext cx="3016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 smtClean="0"/>
              <a:t>B)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13882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</Words>
  <Application>Microsoft Office PowerPoint</Application>
  <PresentationFormat>自定义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YvCM</dc:creator>
  <cp:lastModifiedBy>YvCM</cp:lastModifiedBy>
  <cp:revision>10</cp:revision>
  <dcterms:created xsi:type="dcterms:W3CDTF">2019-08-16T16:08:59Z</dcterms:created>
  <dcterms:modified xsi:type="dcterms:W3CDTF">2019-08-16T16:22:34Z</dcterms:modified>
</cp:coreProperties>
</file>