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91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5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70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68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13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7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7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27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9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7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BFA2-A33F-436B-A639-3B8CA049E87D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67C2-24D6-4D68-A18A-E72E0842B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0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전산실TEST\Desktop\cervix cancer ck7ck19\사진 및 FIGURE\사진\CK7CK19정리\SCC\07-4264\H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8" y="2215642"/>
            <a:ext cx="2814424" cy="21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전산실TEST\Desktop\cervix cancer ck7ck19\사진 및 FIGURE\사진\CK7CK19정리\SCC\07-4264\CK7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21" y="836712"/>
            <a:ext cx="2814424" cy="21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전산실TEST\Desktop\cervix cancer ck7ck19\사진 및 FIGURE\사진\CK7CK19정리\SCC\07-4264\CK19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08" y="836712"/>
            <a:ext cx="2814425" cy="21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전산실TEST\Desktop\cervix cancer ck7ck19\사진 및 FIGURE\사진\CK7CK19정리\SCC\07-4264\P16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97" y="3318076"/>
            <a:ext cx="2814426" cy="21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전산실TEST\Desktop\cervix cancer ck7ck19\사진 및 FIGURE\사진\CK7CK19정리\SCC\07-4264\HPV-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08" y="3318076"/>
            <a:ext cx="2814425" cy="21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52" y="19310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Supplemental Fig. 1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9774" y="294753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CK7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47731" y="294753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CK19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84100" y="544321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p16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428895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HPV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8152" y="395712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26519" y="257819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0408" y="257819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1097" y="50595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94876" y="50738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87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</Words>
  <Application>Microsoft Office PowerPoint</Application>
  <PresentationFormat>화면 슬라이드 쇼(4:3)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전산실TEST</dc:creator>
  <cp:lastModifiedBy>전산실TEST</cp:lastModifiedBy>
  <cp:revision>5</cp:revision>
  <dcterms:created xsi:type="dcterms:W3CDTF">2017-01-13T02:33:15Z</dcterms:created>
  <dcterms:modified xsi:type="dcterms:W3CDTF">2017-02-13T01:57:42Z</dcterms:modified>
</cp:coreProperties>
</file>