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ageningenur4-my.sharepoint.com/personal/linde_kampers_wur_nl/Documents/Articles%20and%20Planning%20Linde%20Kampers/Anaerobic%20Fermentation/Submission%20stuff/Supplementary%20documents/Analysis%20S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P. putida KT2440 pS2213 -</c:v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DB6-4989-9FE0-5182EAAE70D8}"/>
              </c:ext>
            </c:extLst>
          </c:dPt>
          <c:cat>
            <c:strRef>
              <c:f>'[Analysis S6.xlsx]Analysis'!$E$15:$I$15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</c:strCache>
            </c:strRef>
          </c:cat>
          <c:val>
            <c:numRef>
              <c:f>'[Analysis S6.xlsx]Analysis'!$E$17:$I$17</c:f>
              <c:numCache>
                <c:formatCode>Standaard</c:formatCode>
                <c:ptCount val="5"/>
                <c:pt idx="0">
                  <c:v>3.7142857142857135</c:v>
                </c:pt>
                <c:pt idx="1">
                  <c:v>4.3650000000000002</c:v>
                </c:pt>
                <c:pt idx="2">
                  <c:v>10.764087301587301</c:v>
                </c:pt>
                <c:pt idx="3">
                  <c:v>7.2128378378378377</c:v>
                </c:pt>
                <c:pt idx="4">
                  <c:v>7.7364864864864868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B6-4989-9FE0-5182EAAE7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290216"/>
        <c:axId val="506290544"/>
      </c:barChart>
      <c:lineChart>
        <c:grouping val="standard"/>
        <c:varyColors val="0"/>
        <c:ser>
          <c:idx val="0"/>
          <c:order val="0"/>
          <c:tx>
            <c:strRef>
              <c:f>'[Analysis S6.xlsx]Analysis'!$B$18</c:f>
              <c:strCache>
                <c:ptCount val="1"/>
                <c:pt idx="0">
                  <c:v>0 mg/l dissolved oxygen</c:v>
                </c:pt>
              </c:strCache>
            </c:strRef>
          </c:tx>
          <c:spPr>
            <a:ln w="38100" cap="rnd" cmpd="sng" algn="ctr">
              <a:solidFill>
                <a:srgbClr val="7030A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'[Analysis S6.xlsx]Analysis'!$E$15:$I$15</c:f>
              <c:strCache>
                <c:ptCount val="5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T4</c:v>
                </c:pt>
                <c:pt idx="4">
                  <c:v>T5</c:v>
                </c:pt>
              </c:strCache>
            </c:strRef>
          </c:cat>
          <c:val>
            <c:numRef>
              <c:f>'[Analysis S6.xlsx]Analysis'!$E$18:$I$18</c:f>
              <c:numCache>
                <c:formatCode>Standaard</c:formatCode>
                <c:ptCount val="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B6-4989-9FE0-5182EAAE70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6290216"/>
        <c:axId val="506290544"/>
      </c:lineChart>
      <c:catAx>
        <c:axId val="506290216"/>
        <c:scaling>
          <c:orientation val="minMax"/>
        </c:scaling>
        <c:delete val="0"/>
        <c:axPos val="b"/>
        <c:numFmt formatCode="Standaard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132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290544"/>
        <c:crosses val="autoZero"/>
        <c:auto val="1"/>
        <c:lblAlgn val="ctr"/>
        <c:lblOffset val="100"/>
        <c:noMultiLvlLbl val="0"/>
      </c:catAx>
      <c:valAx>
        <c:axId val="506290544"/>
        <c:scaling>
          <c:orientation val="minMax"/>
          <c:max val="3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050"/>
                  <a:t>G</a:t>
                </a:r>
                <a:r>
                  <a:rPr lang="en-GB" sz="1050" baseline="0"/>
                  <a:t>rowth progress (mm)</a:t>
                </a:r>
                <a:endParaRPr lang="en-GB" sz="105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Standaard" sourceLinked="1"/>
        <c:majorTickMark val="none"/>
        <c:minorTickMark val="none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29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1D3B-FD17-4F56-A232-E3E644B59073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E3B2-39BB-4DAB-AA57-F181B056F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9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1D3B-FD17-4F56-A232-E3E644B59073}" type="datetimeFigureOut">
              <a:rPr lang="en-GB" smtClean="0"/>
              <a:t>05/08/2019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E3B2-39BB-4DAB-AA57-F181B056FB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82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807982"/>
              </p:ext>
            </p:extLst>
          </p:nvPr>
        </p:nvGraphicFramePr>
        <p:xfrm>
          <a:off x="2701329" y="1719742"/>
          <a:ext cx="6300058" cy="2908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614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Wageningen University and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S6S7</dc:title>
  <dc:creator>Kampers, Linde</dc:creator>
  <dc:description/>
  <cp:lastModifiedBy>Kampers, Linde</cp:lastModifiedBy>
  <cp:revision>11</cp:revision>
  <dcterms:created xsi:type="dcterms:W3CDTF">2019-04-25T08:54:04Z</dcterms:created>
  <dcterms:modified xsi:type="dcterms:W3CDTF">2019-08-05T14:56:31Z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Figure S6S7</vt:lpwstr>
  </property>
  <property fmtid="{D5CDD505-2E9C-101B-9397-08002B2CF9AE}" pid="3" name="SlideDescription">
    <vt:lpwstr/>
  </property>
  <property fmtid="{D5CDD505-2E9C-101B-9397-08002B2CF9AE}" pid="4" name="ContentTypeId">
    <vt:lpwstr>0x01010048B55C1E4195064E99B64EBBB89D364B</vt:lpwstr>
  </property>
</Properties>
</file>