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7FB5-D5DC-4A45-B9EC-A7293CD3F412}" type="datetimeFigureOut">
              <a:rPr lang="ko-KR" altLang="en-US" smtClean="0"/>
              <a:t>2019-06-02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F912-4145-40FA-84D5-BEAB21269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81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7FB5-D5DC-4A45-B9EC-A7293CD3F412}" type="datetimeFigureOut">
              <a:rPr lang="ko-KR" altLang="en-US" smtClean="0"/>
              <a:t>2019-06-02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F912-4145-40FA-84D5-BEAB21269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1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7FB5-D5DC-4A45-B9EC-A7293CD3F412}" type="datetimeFigureOut">
              <a:rPr lang="ko-KR" altLang="en-US" smtClean="0"/>
              <a:t>2019-06-02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F912-4145-40FA-84D5-BEAB21269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940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7FB5-D5DC-4A45-B9EC-A7293CD3F412}" type="datetimeFigureOut">
              <a:rPr lang="ko-KR" altLang="en-US" smtClean="0"/>
              <a:t>2019-06-02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F912-4145-40FA-84D5-BEAB21269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33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7FB5-D5DC-4A45-B9EC-A7293CD3F412}" type="datetimeFigureOut">
              <a:rPr lang="ko-KR" altLang="en-US" smtClean="0"/>
              <a:t>2019-06-02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F912-4145-40FA-84D5-BEAB21269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07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7FB5-D5DC-4A45-B9EC-A7293CD3F412}" type="datetimeFigureOut">
              <a:rPr lang="ko-KR" altLang="en-US" smtClean="0"/>
              <a:t>2019-06-02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F912-4145-40FA-84D5-BEAB21269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42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7FB5-D5DC-4A45-B9EC-A7293CD3F412}" type="datetimeFigureOut">
              <a:rPr lang="ko-KR" altLang="en-US" smtClean="0"/>
              <a:t>2019-06-02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F912-4145-40FA-84D5-BEAB21269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073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7FB5-D5DC-4A45-B9EC-A7293CD3F412}" type="datetimeFigureOut">
              <a:rPr lang="ko-KR" altLang="en-US" smtClean="0"/>
              <a:t>2019-06-02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F912-4145-40FA-84D5-BEAB21269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3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7FB5-D5DC-4A45-B9EC-A7293CD3F412}" type="datetimeFigureOut">
              <a:rPr lang="ko-KR" altLang="en-US" smtClean="0"/>
              <a:t>2019-06-02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F912-4145-40FA-84D5-BEAB21269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78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7FB5-D5DC-4A45-B9EC-A7293CD3F412}" type="datetimeFigureOut">
              <a:rPr lang="ko-KR" altLang="en-US" smtClean="0"/>
              <a:t>2019-06-02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F912-4145-40FA-84D5-BEAB21269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26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7FB5-D5DC-4A45-B9EC-A7293CD3F412}" type="datetimeFigureOut">
              <a:rPr lang="ko-KR" altLang="en-US" smtClean="0"/>
              <a:t>2019-06-02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F912-4145-40FA-84D5-BEAB21269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46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27FB5-D5DC-4A45-B9EC-A7293CD3F412}" type="datetimeFigureOut">
              <a:rPr lang="ko-KR" altLang="en-US" smtClean="0"/>
              <a:t>2019-06-02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DF912-4145-40FA-84D5-BEAB21269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61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409" y="1690688"/>
            <a:ext cx="7470913" cy="41847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9772" y="83341"/>
            <a:ext cx="3006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Supplementary Figure 1.</a:t>
            </a:r>
          </a:p>
        </p:txBody>
      </p:sp>
    </p:spTree>
    <p:extLst>
      <p:ext uri="{BB962C8B-B14F-4D97-AF65-F5344CB8AC3E}">
        <p14:creationId xmlns:p14="http://schemas.microsoft.com/office/powerpoint/2010/main" val="390069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Juwon</dc:creator>
  <cp:lastModifiedBy>Kim Juwon</cp:lastModifiedBy>
  <cp:revision>5</cp:revision>
  <dcterms:created xsi:type="dcterms:W3CDTF">2019-04-13T04:18:39Z</dcterms:created>
  <dcterms:modified xsi:type="dcterms:W3CDTF">2019-06-02T08:37:00Z</dcterms:modified>
</cp:coreProperties>
</file>