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706" autoAdjust="0"/>
  </p:normalViewPr>
  <p:slideViewPr>
    <p:cSldViewPr>
      <p:cViewPr>
        <p:scale>
          <a:sx n="90" d="100"/>
          <a:sy n="90" d="100"/>
        </p:scale>
        <p:origin x="-11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8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88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6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02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06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64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61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2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3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01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91CF-733E-4033-8A92-11D6C30E559F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1DDA-841F-4C50-9C70-DD24962C0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0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24971"/>
            <a:ext cx="7704856" cy="151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49"/>
          <a:stretch/>
        </p:blipFill>
        <p:spPr bwMode="auto">
          <a:xfrm>
            <a:off x="328364" y="109538"/>
            <a:ext cx="8420100" cy="4836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90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happymeruk</dc:creator>
  <cp:lastModifiedBy>happymeruk</cp:lastModifiedBy>
  <cp:revision>25</cp:revision>
  <dcterms:created xsi:type="dcterms:W3CDTF">2019-07-20T08:26:17Z</dcterms:created>
  <dcterms:modified xsi:type="dcterms:W3CDTF">2019-08-19T17:47:17Z</dcterms:modified>
</cp:coreProperties>
</file>