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879725" cy="5399088"/>
  <p:notesSz cx="6858000" cy="9144000"/>
  <p:defaultTextStyle>
    <a:defPPr>
      <a:defRPr lang="it-IT"/>
    </a:defPPr>
    <a:lvl1pPr marL="0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1pPr>
    <a:lvl2pPr marL="215981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2pPr>
    <a:lvl3pPr marL="431963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3pPr>
    <a:lvl4pPr marL="647944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4pPr>
    <a:lvl5pPr marL="863925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5pPr>
    <a:lvl6pPr marL="1079906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6pPr>
    <a:lvl7pPr marL="1295888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7pPr>
    <a:lvl8pPr marL="1511869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8pPr>
    <a:lvl9pPr marL="1727850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4647"/>
  </p:normalViewPr>
  <p:slideViewPr>
    <p:cSldViewPr snapToGrid="0" snapToObjects="1">
      <p:cViewPr varScale="1">
        <p:scale>
          <a:sx n="191" d="100"/>
          <a:sy n="191" d="100"/>
        </p:scale>
        <p:origin x="3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80" y="883601"/>
            <a:ext cx="2447766" cy="1879682"/>
          </a:xfrm>
        </p:spPr>
        <p:txBody>
          <a:bodyPr anchor="b"/>
          <a:lstStyle>
            <a:lvl1pPr algn="ctr">
              <a:defRPr sz="188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966" y="2835772"/>
            <a:ext cx="2159794" cy="1303529"/>
          </a:xfrm>
        </p:spPr>
        <p:txBody>
          <a:bodyPr/>
          <a:lstStyle>
            <a:lvl1pPr marL="0" indent="0" algn="ctr">
              <a:buNone/>
              <a:defRPr sz="756"/>
            </a:lvl1pPr>
            <a:lvl2pPr marL="143972" indent="0" algn="ctr">
              <a:buNone/>
              <a:defRPr sz="630"/>
            </a:lvl2pPr>
            <a:lvl3pPr marL="287945" indent="0" algn="ctr">
              <a:buNone/>
              <a:defRPr sz="567"/>
            </a:lvl3pPr>
            <a:lvl4pPr marL="431917" indent="0" algn="ctr">
              <a:buNone/>
              <a:defRPr sz="504"/>
            </a:lvl4pPr>
            <a:lvl5pPr marL="575889" indent="0" algn="ctr">
              <a:buNone/>
              <a:defRPr sz="504"/>
            </a:lvl5pPr>
            <a:lvl6pPr marL="719861" indent="0" algn="ctr">
              <a:buNone/>
              <a:defRPr sz="504"/>
            </a:lvl6pPr>
            <a:lvl7pPr marL="863834" indent="0" algn="ctr">
              <a:buNone/>
              <a:defRPr sz="504"/>
            </a:lvl7pPr>
            <a:lvl8pPr marL="1007806" indent="0" algn="ctr">
              <a:buNone/>
              <a:defRPr sz="504"/>
            </a:lvl8pPr>
            <a:lvl9pPr marL="1151778" indent="0" algn="ctr">
              <a:buNone/>
              <a:defRPr sz="50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0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0803" y="287451"/>
            <a:ext cx="620941" cy="457547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81" y="287451"/>
            <a:ext cx="1826826" cy="457547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60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06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81" y="1346024"/>
            <a:ext cx="2483763" cy="2245870"/>
          </a:xfrm>
        </p:spPr>
        <p:txBody>
          <a:bodyPr anchor="b"/>
          <a:lstStyle>
            <a:lvl1pPr>
              <a:defRPr sz="188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481" y="3613141"/>
            <a:ext cx="2483763" cy="1181050"/>
          </a:xfrm>
        </p:spPr>
        <p:txBody>
          <a:bodyPr/>
          <a:lstStyle>
            <a:lvl1pPr marL="0" indent="0">
              <a:buNone/>
              <a:defRPr sz="756">
                <a:solidFill>
                  <a:schemeClr val="tx1"/>
                </a:solidFill>
              </a:defRPr>
            </a:lvl1pPr>
            <a:lvl2pPr marL="1439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2pPr>
            <a:lvl3pPr marL="287945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3pPr>
            <a:lvl4pPr marL="431917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4pPr>
            <a:lvl5pPr marL="575889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5pPr>
            <a:lvl6pPr marL="719861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6pPr>
            <a:lvl7pPr marL="86383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7pPr>
            <a:lvl8pPr marL="1007806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8pPr>
            <a:lvl9pPr marL="1151778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76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81" y="1437257"/>
            <a:ext cx="1223883" cy="342567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861" y="1437257"/>
            <a:ext cx="1223883" cy="342567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79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287453"/>
            <a:ext cx="2483763" cy="104357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57" y="1323527"/>
            <a:ext cx="1218258" cy="64864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3972" indent="0">
              <a:buNone/>
              <a:defRPr sz="630" b="1"/>
            </a:lvl2pPr>
            <a:lvl3pPr marL="287945" indent="0">
              <a:buNone/>
              <a:defRPr sz="567" b="1"/>
            </a:lvl3pPr>
            <a:lvl4pPr marL="431917" indent="0">
              <a:buNone/>
              <a:defRPr sz="504" b="1"/>
            </a:lvl4pPr>
            <a:lvl5pPr marL="575889" indent="0">
              <a:buNone/>
              <a:defRPr sz="504" b="1"/>
            </a:lvl5pPr>
            <a:lvl6pPr marL="719861" indent="0">
              <a:buNone/>
              <a:defRPr sz="504" b="1"/>
            </a:lvl6pPr>
            <a:lvl7pPr marL="863834" indent="0">
              <a:buNone/>
              <a:defRPr sz="504" b="1"/>
            </a:lvl7pPr>
            <a:lvl8pPr marL="1007806" indent="0">
              <a:buNone/>
              <a:defRPr sz="504" b="1"/>
            </a:lvl8pPr>
            <a:lvl9pPr marL="1151778" indent="0">
              <a:buNone/>
              <a:defRPr sz="50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57" y="1972167"/>
            <a:ext cx="1218258" cy="2900760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7861" y="1323527"/>
            <a:ext cx="1224258" cy="64864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3972" indent="0">
              <a:buNone/>
              <a:defRPr sz="630" b="1"/>
            </a:lvl2pPr>
            <a:lvl3pPr marL="287945" indent="0">
              <a:buNone/>
              <a:defRPr sz="567" b="1"/>
            </a:lvl3pPr>
            <a:lvl4pPr marL="431917" indent="0">
              <a:buNone/>
              <a:defRPr sz="504" b="1"/>
            </a:lvl4pPr>
            <a:lvl5pPr marL="575889" indent="0">
              <a:buNone/>
              <a:defRPr sz="504" b="1"/>
            </a:lvl5pPr>
            <a:lvl6pPr marL="719861" indent="0">
              <a:buNone/>
              <a:defRPr sz="504" b="1"/>
            </a:lvl6pPr>
            <a:lvl7pPr marL="863834" indent="0">
              <a:buNone/>
              <a:defRPr sz="504" b="1"/>
            </a:lvl7pPr>
            <a:lvl8pPr marL="1007806" indent="0">
              <a:buNone/>
              <a:defRPr sz="504" b="1"/>
            </a:lvl8pPr>
            <a:lvl9pPr marL="1151778" indent="0">
              <a:buNone/>
              <a:defRPr sz="50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7861" y="1972167"/>
            <a:ext cx="1224258" cy="2900760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57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60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44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359939"/>
            <a:ext cx="928786" cy="125978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258" y="777370"/>
            <a:ext cx="1457861" cy="3836852"/>
          </a:xfrm>
        </p:spPr>
        <p:txBody>
          <a:bodyPr/>
          <a:lstStyle>
            <a:lvl1pPr>
              <a:defRPr sz="1008"/>
            </a:lvl1pPr>
            <a:lvl2pPr>
              <a:defRPr sz="882"/>
            </a:lvl2pPr>
            <a:lvl3pPr>
              <a:defRPr sz="756"/>
            </a:lvl3pPr>
            <a:lvl4pPr>
              <a:defRPr sz="630"/>
            </a:lvl4pPr>
            <a:lvl5pPr>
              <a:defRPr sz="630"/>
            </a:lvl5pPr>
            <a:lvl6pPr>
              <a:defRPr sz="630"/>
            </a:lvl6pPr>
            <a:lvl7pPr>
              <a:defRPr sz="630"/>
            </a:lvl7pPr>
            <a:lvl8pPr>
              <a:defRPr sz="630"/>
            </a:lvl8pPr>
            <a:lvl9pPr>
              <a:defRPr sz="63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1619726"/>
            <a:ext cx="928786" cy="3000744"/>
          </a:xfrm>
        </p:spPr>
        <p:txBody>
          <a:bodyPr/>
          <a:lstStyle>
            <a:lvl1pPr marL="0" indent="0">
              <a:buNone/>
              <a:defRPr sz="504"/>
            </a:lvl1pPr>
            <a:lvl2pPr marL="143972" indent="0">
              <a:buNone/>
              <a:defRPr sz="441"/>
            </a:lvl2pPr>
            <a:lvl3pPr marL="287945" indent="0">
              <a:buNone/>
              <a:defRPr sz="378"/>
            </a:lvl3pPr>
            <a:lvl4pPr marL="431917" indent="0">
              <a:buNone/>
              <a:defRPr sz="315"/>
            </a:lvl4pPr>
            <a:lvl5pPr marL="575889" indent="0">
              <a:buNone/>
              <a:defRPr sz="315"/>
            </a:lvl5pPr>
            <a:lvl6pPr marL="719861" indent="0">
              <a:buNone/>
              <a:defRPr sz="315"/>
            </a:lvl6pPr>
            <a:lvl7pPr marL="863834" indent="0">
              <a:buNone/>
              <a:defRPr sz="315"/>
            </a:lvl7pPr>
            <a:lvl8pPr marL="1007806" indent="0">
              <a:buNone/>
              <a:defRPr sz="315"/>
            </a:lvl8pPr>
            <a:lvl9pPr marL="1151778" indent="0">
              <a:buNone/>
              <a:defRPr sz="31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72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359939"/>
            <a:ext cx="928786" cy="125978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258" y="777370"/>
            <a:ext cx="1457861" cy="3836852"/>
          </a:xfrm>
        </p:spPr>
        <p:txBody>
          <a:bodyPr anchor="t"/>
          <a:lstStyle>
            <a:lvl1pPr marL="0" indent="0">
              <a:buNone/>
              <a:defRPr sz="1008"/>
            </a:lvl1pPr>
            <a:lvl2pPr marL="143972" indent="0">
              <a:buNone/>
              <a:defRPr sz="882"/>
            </a:lvl2pPr>
            <a:lvl3pPr marL="287945" indent="0">
              <a:buNone/>
              <a:defRPr sz="756"/>
            </a:lvl3pPr>
            <a:lvl4pPr marL="431917" indent="0">
              <a:buNone/>
              <a:defRPr sz="630"/>
            </a:lvl4pPr>
            <a:lvl5pPr marL="575889" indent="0">
              <a:buNone/>
              <a:defRPr sz="630"/>
            </a:lvl5pPr>
            <a:lvl6pPr marL="719861" indent="0">
              <a:buNone/>
              <a:defRPr sz="630"/>
            </a:lvl6pPr>
            <a:lvl7pPr marL="863834" indent="0">
              <a:buNone/>
              <a:defRPr sz="630"/>
            </a:lvl7pPr>
            <a:lvl8pPr marL="1007806" indent="0">
              <a:buNone/>
              <a:defRPr sz="630"/>
            </a:lvl8pPr>
            <a:lvl9pPr marL="1151778" indent="0">
              <a:buNone/>
              <a:defRPr sz="63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1619726"/>
            <a:ext cx="928786" cy="3000744"/>
          </a:xfrm>
        </p:spPr>
        <p:txBody>
          <a:bodyPr/>
          <a:lstStyle>
            <a:lvl1pPr marL="0" indent="0">
              <a:buNone/>
              <a:defRPr sz="504"/>
            </a:lvl1pPr>
            <a:lvl2pPr marL="143972" indent="0">
              <a:buNone/>
              <a:defRPr sz="441"/>
            </a:lvl2pPr>
            <a:lvl3pPr marL="287945" indent="0">
              <a:buNone/>
              <a:defRPr sz="378"/>
            </a:lvl3pPr>
            <a:lvl4pPr marL="431917" indent="0">
              <a:buNone/>
              <a:defRPr sz="315"/>
            </a:lvl4pPr>
            <a:lvl5pPr marL="575889" indent="0">
              <a:buNone/>
              <a:defRPr sz="315"/>
            </a:lvl5pPr>
            <a:lvl6pPr marL="719861" indent="0">
              <a:buNone/>
              <a:defRPr sz="315"/>
            </a:lvl6pPr>
            <a:lvl7pPr marL="863834" indent="0">
              <a:buNone/>
              <a:defRPr sz="315"/>
            </a:lvl7pPr>
            <a:lvl8pPr marL="1007806" indent="0">
              <a:buNone/>
              <a:defRPr sz="315"/>
            </a:lvl8pPr>
            <a:lvl9pPr marL="1151778" indent="0">
              <a:buNone/>
              <a:defRPr sz="31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61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81" y="287453"/>
            <a:ext cx="2483763" cy="1043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81" y="1437257"/>
            <a:ext cx="2483763" cy="3425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81" y="5004156"/>
            <a:ext cx="647938" cy="287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84C2-23B9-EA43-BF45-C4118BD2EABF}" type="datetimeFigureOut">
              <a:rPr lang="it-IT" smtClean="0"/>
              <a:t>18/07/19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3909" y="5004156"/>
            <a:ext cx="971907" cy="287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3806" y="5004156"/>
            <a:ext cx="647938" cy="287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0CEA-521C-7F42-86D3-CC79FDEE0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42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7945" rtl="0" eaLnBrk="1" latinLnBrk="0" hangingPunct="1">
        <a:lnSpc>
          <a:spcPct val="90000"/>
        </a:lnSpc>
        <a:spcBef>
          <a:spcPct val="0"/>
        </a:spcBef>
        <a:buNone/>
        <a:defRPr sz="13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86" indent="-71986" algn="l" defTabSz="287945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15958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59931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503903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647875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91848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935820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79792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223764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1pPr>
      <a:lvl2pPr marL="143972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87945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3pPr>
      <a:lvl4pPr marL="431917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575889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19861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863834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07806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151778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D1CC7AAA-07DB-F646-9727-3745E3D42146}"/>
              </a:ext>
            </a:extLst>
          </p:cNvPr>
          <p:cNvSpPr/>
          <p:nvPr/>
        </p:nvSpPr>
        <p:spPr>
          <a:xfrm>
            <a:off x="34592" y="4631405"/>
            <a:ext cx="266611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it-IT" sz="1000" b="1" dirty="0">
                <a:solidFill>
                  <a:srgbClr val="231F20"/>
                </a:solidFill>
                <a:latin typeface="Times New Roman" panose="02020603050405020304" pitchFamily="18" charset="0"/>
                <a:ea typeface="MS Minngs" charset="-128"/>
                <a:cs typeface="Times New Roman" panose="02020603050405020304" pitchFamily="18" charset="0"/>
              </a:rPr>
              <a:t>HLG - High level gentamicin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it-IT" sz="1000" b="1" dirty="0">
                <a:solidFill>
                  <a:srgbClr val="231F20"/>
                </a:solidFill>
                <a:latin typeface="Times New Roman" panose="02020603050405020304" pitchFamily="18" charset="0"/>
                <a:ea typeface="MS Minngs" charset="-128"/>
                <a:cs typeface="Times New Roman" panose="02020603050405020304" pitchFamily="18" charset="0"/>
              </a:rPr>
              <a:t>HLS - High level streptomycin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it-IT" sz="1000" b="1" dirty="0">
                <a:solidFill>
                  <a:srgbClr val="231F20"/>
                </a:solidFill>
                <a:latin typeface="Times New Roman" panose="02020603050405020304" pitchFamily="18" charset="0"/>
                <a:ea typeface="MS Minngs" charset="-128"/>
                <a:cs typeface="Times New Roman" panose="02020603050405020304" pitchFamily="18" charset="0"/>
              </a:rPr>
              <a:t>TXP/SMX - Trimethoprim/Sulfamethoxazole</a:t>
            </a:r>
            <a:endParaRPr lang="en-GB" altLang="it-IT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C2C5D67A-C9EA-2042-BD85-3E991C0FF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05762"/>
              </p:ext>
            </p:extLst>
          </p:nvPr>
        </p:nvGraphicFramePr>
        <p:xfrm>
          <a:off x="111357" y="107780"/>
          <a:ext cx="2699788" cy="4377901"/>
        </p:xfrm>
        <a:graphic>
          <a:graphicData uri="http://schemas.openxmlformats.org/drawingml/2006/table">
            <a:tbl>
              <a:tblPr/>
              <a:tblGrid>
                <a:gridCol w="1598063">
                  <a:extLst>
                    <a:ext uri="{9D8B030D-6E8A-4147-A177-3AD203B41FA5}">
                      <a16:colId xmlns:a16="http://schemas.microsoft.com/office/drawing/2014/main" val="2695647545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2123472003"/>
                    </a:ext>
                  </a:extLst>
                </a:gridCol>
              </a:tblGrid>
              <a:tr h="4986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Antibiotic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Conc. Range (</a:t>
                      </a:r>
                      <a:r>
                        <a:rPr lang="en-GB" sz="1200" b="1" noProof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μg</a:t>
                      </a:r>
                      <a:r>
                        <a:rPr lang="en-GB" sz="1200" b="1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/ml)</a:t>
                      </a:r>
                      <a:endParaRPr lang="en-GB" sz="12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907718"/>
                  </a:ext>
                </a:extLst>
              </a:tr>
              <a:tr h="1857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Ampicillin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0.0078 - 2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900648"/>
                  </a:ext>
                </a:extLst>
              </a:tr>
              <a:tr h="1857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Ampicillin/Sulbactam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 – 8/4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579610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Benzilpenicillin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259973"/>
                  </a:ext>
                </a:extLst>
              </a:tr>
              <a:tr h="1857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Cefotaxime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0.016 - 4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346834"/>
                  </a:ext>
                </a:extLst>
              </a:tr>
              <a:tr h="1857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Ceftriaxone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0.016 - 4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901126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Clindamycin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0.125 - 1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795312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Daptomycin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0-25 - 4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575542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Erythromycin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1 - 4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735377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Fusidic Acid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0.125 - 1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917527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Gentamicin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0.125 - 4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392099"/>
                  </a:ext>
                </a:extLst>
              </a:tr>
              <a:tr h="1857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HLG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527921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Levofloxacin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0.125 - 4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3078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Linezolid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263761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Oxacillin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0.25 - 2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397369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Rifampicin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0.0625 - 2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1705"/>
                  </a:ext>
                </a:extLst>
              </a:tr>
              <a:tr h="1857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HLS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577901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Teicoplanin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0.25 - 4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251065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Tigecyclin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0.0625 - 0.5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16424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TMP/SMX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0.25/4.75 - 4/76</a:t>
                      </a:r>
                      <a:endParaRPr lang="en-GB" sz="1200" noProof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372489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Vancomycin</a:t>
                      </a:r>
                    </a:p>
                  </a:txBody>
                  <a:tcPr marL="7334" marR="7334" marT="7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0.5 - 4</a:t>
                      </a:r>
                      <a:endParaRPr lang="en-GB" sz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ngs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23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251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103</Words>
  <Application>Microsoft Macintosh PowerPoint</Application>
  <PresentationFormat>Personalizzato</PresentationFormat>
  <Paragraphs>45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MS Minngs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enea gino di domenico</dc:creator>
  <cp:lastModifiedBy>enea gino di domenico</cp:lastModifiedBy>
  <cp:revision>1</cp:revision>
  <dcterms:created xsi:type="dcterms:W3CDTF">2019-07-18T13:39:12Z</dcterms:created>
  <dcterms:modified xsi:type="dcterms:W3CDTF">2019-07-18T13:41:14Z</dcterms:modified>
</cp:coreProperties>
</file>