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7792-12EE-4626-8D05-40A8916F784E}" type="datetimeFigureOut">
              <a:rPr lang="en-CA" smtClean="0"/>
              <a:t>2019-08-23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18F3-97E1-4FB5-86D0-57694370B0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472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7792-12EE-4626-8D05-40A8916F784E}" type="datetimeFigureOut">
              <a:rPr lang="en-CA" smtClean="0"/>
              <a:t>2019-08-23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18F3-97E1-4FB5-86D0-57694370B0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700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7792-12EE-4626-8D05-40A8916F784E}" type="datetimeFigureOut">
              <a:rPr lang="en-CA" smtClean="0"/>
              <a:t>2019-08-23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18F3-97E1-4FB5-86D0-57694370B0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799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7792-12EE-4626-8D05-40A8916F784E}" type="datetimeFigureOut">
              <a:rPr lang="en-CA" smtClean="0"/>
              <a:t>2019-08-23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18F3-97E1-4FB5-86D0-57694370B0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646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7792-12EE-4626-8D05-40A8916F784E}" type="datetimeFigureOut">
              <a:rPr lang="en-CA" smtClean="0"/>
              <a:t>2019-08-23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18F3-97E1-4FB5-86D0-57694370B0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880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7792-12EE-4626-8D05-40A8916F784E}" type="datetimeFigureOut">
              <a:rPr lang="en-CA" smtClean="0"/>
              <a:t>2019-08-23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18F3-97E1-4FB5-86D0-57694370B0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0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7792-12EE-4626-8D05-40A8916F784E}" type="datetimeFigureOut">
              <a:rPr lang="en-CA" smtClean="0"/>
              <a:t>2019-08-23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18F3-97E1-4FB5-86D0-57694370B0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27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7792-12EE-4626-8D05-40A8916F784E}" type="datetimeFigureOut">
              <a:rPr lang="en-CA" smtClean="0"/>
              <a:t>2019-08-23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18F3-97E1-4FB5-86D0-57694370B0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221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7792-12EE-4626-8D05-40A8916F784E}" type="datetimeFigureOut">
              <a:rPr lang="en-CA" smtClean="0"/>
              <a:t>2019-08-23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18F3-97E1-4FB5-86D0-57694370B0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51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7792-12EE-4626-8D05-40A8916F784E}" type="datetimeFigureOut">
              <a:rPr lang="en-CA" smtClean="0"/>
              <a:t>2019-08-23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18F3-97E1-4FB5-86D0-57694370B0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401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7792-12EE-4626-8D05-40A8916F784E}" type="datetimeFigureOut">
              <a:rPr lang="en-CA" smtClean="0"/>
              <a:t>2019-08-23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18F3-97E1-4FB5-86D0-57694370B0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014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7792-12EE-4626-8D05-40A8916F784E}" type="datetimeFigureOut">
              <a:rPr lang="en-CA" smtClean="0"/>
              <a:t>2019-08-23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18F3-97E1-4FB5-86D0-57694370B0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334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180" y="2805067"/>
            <a:ext cx="4145639" cy="25178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0700" y="6197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5690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NRCan  /  RNCan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Liu, Jun-Jun</dc:creator>
  <cp:lastModifiedBy>Liu, Jun-Jun</cp:lastModifiedBy>
  <cp:revision>25</cp:revision>
  <dcterms:created xsi:type="dcterms:W3CDTF">2019-02-03T21:47:45Z</dcterms:created>
  <dcterms:modified xsi:type="dcterms:W3CDTF">2019-08-23T16:00:45Z</dcterms:modified>
</cp:coreProperties>
</file>