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7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71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81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84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16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60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45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97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47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96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091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47CA5-BB0C-4CD0-B706-C439C4B280B1}" type="datetimeFigureOut">
              <a:rPr lang="en-CA" smtClean="0"/>
              <a:t>2019-08-26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829D-3CEB-4718-8B95-96450D248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97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5" y="581212"/>
            <a:ext cx="5938415" cy="868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0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NRCan  /  RNCan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Jun-Jun</dc:creator>
  <cp:lastModifiedBy>Liu, Jun-Jun</cp:lastModifiedBy>
  <cp:revision>21</cp:revision>
  <cp:lastPrinted>2019-08-26T21:14:55Z</cp:lastPrinted>
  <dcterms:created xsi:type="dcterms:W3CDTF">2019-08-23T23:05:11Z</dcterms:created>
  <dcterms:modified xsi:type="dcterms:W3CDTF">2019-08-26T22:45:48Z</dcterms:modified>
</cp:coreProperties>
</file>