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>
        <p:scale>
          <a:sx n="128" d="100"/>
          <a:sy n="128" d="100"/>
        </p:scale>
        <p:origin x="14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2ACE-12A3-5944-BFEF-67A4AB473A1B}" type="datetimeFigureOut">
              <a:rPr lang="it-IT" smtClean="0"/>
              <a:t>28/05/19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B168-B862-6944-BF16-539E26AF5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125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2ACE-12A3-5944-BFEF-67A4AB473A1B}" type="datetimeFigureOut">
              <a:rPr lang="it-IT" smtClean="0"/>
              <a:t>28/05/19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B168-B862-6944-BF16-539E26AF5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939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2ACE-12A3-5944-BFEF-67A4AB473A1B}" type="datetimeFigureOut">
              <a:rPr lang="it-IT" smtClean="0"/>
              <a:t>28/05/19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B168-B862-6944-BF16-539E26AF5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2ACE-12A3-5944-BFEF-67A4AB473A1B}" type="datetimeFigureOut">
              <a:rPr lang="it-IT" smtClean="0"/>
              <a:t>28/05/19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B168-B862-6944-BF16-539E26AF5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29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2ACE-12A3-5944-BFEF-67A4AB473A1B}" type="datetimeFigureOut">
              <a:rPr lang="it-IT" smtClean="0"/>
              <a:t>28/05/19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B168-B862-6944-BF16-539E26AF5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42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2ACE-12A3-5944-BFEF-67A4AB473A1B}" type="datetimeFigureOut">
              <a:rPr lang="it-IT" smtClean="0"/>
              <a:t>28/05/19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B168-B862-6944-BF16-539E26AF5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488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2ACE-12A3-5944-BFEF-67A4AB473A1B}" type="datetimeFigureOut">
              <a:rPr lang="it-IT" smtClean="0"/>
              <a:t>28/05/19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B168-B862-6944-BF16-539E26AF5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603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2ACE-12A3-5944-BFEF-67A4AB473A1B}" type="datetimeFigureOut">
              <a:rPr lang="it-IT" smtClean="0"/>
              <a:t>28/05/19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B168-B862-6944-BF16-539E26AF5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37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2ACE-12A3-5944-BFEF-67A4AB473A1B}" type="datetimeFigureOut">
              <a:rPr lang="it-IT" smtClean="0"/>
              <a:t>28/05/19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B168-B862-6944-BF16-539E26AF5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22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2ACE-12A3-5944-BFEF-67A4AB473A1B}" type="datetimeFigureOut">
              <a:rPr lang="it-IT" smtClean="0"/>
              <a:t>28/05/19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B168-B862-6944-BF16-539E26AF5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81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2ACE-12A3-5944-BFEF-67A4AB473A1B}" type="datetimeFigureOut">
              <a:rPr lang="it-IT" smtClean="0"/>
              <a:t>28/05/19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4B168-B862-6944-BF16-539E26AF5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58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C2ACE-12A3-5944-BFEF-67A4AB473A1B}" type="datetimeFigureOut">
              <a:rPr lang="it-IT" smtClean="0"/>
              <a:t>28/05/19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4B168-B862-6944-BF16-539E26AF5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547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>
            <a:extLst>
              <a:ext uri="{FF2B5EF4-FFF2-40B4-BE49-F238E27FC236}">
                <a16:creationId xmlns:a16="http://schemas.microsoft.com/office/drawing/2014/main" id="{9A46C31C-F86E-E840-A512-648FAA7C6257}"/>
              </a:ext>
            </a:extLst>
          </p:cNvPr>
          <p:cNvGrpSpPr/>
          <p:nvPr/>
        </p:nvGrpSpPr>
        <p:grpSpPr>
          <a:xfrm>
            <a:off x="1046691" y="385449"/>
            <a:ext cx="7897279" cy="6005289"/>
            <a:chOff x="1046691" y="385449"/>
            <a:chExt cx="7897279" cy="6005289"/>
          </a:xfrm>
        </p:grpSpPr>
        <p:sp>
          <p:nvSpPr>
            <p:cNvPr id="5" name="Rettangolo 4">
              <a:extLst>
                <a:ext uri="{FF2B5EF4-FFF2-40B4-BE49-F238E27FC236}">
                  <a16:creationId xmlns:a16="http://schemas.microsoft.com/office/drawing/2014/main" id="{C957B818-968C-344A-A982-C8278BABD912}"/>
                </a:ext>
              </a:extLst>
            </p:cNvPr>
            <p:cNvSpPr/>
            <p:nvPr/>
          </p:nvSpPr>
          <p:spPr>
            <a:xfrm>
              <a:off x="6637113" y="6082961"/>
              <a:ext cx="230685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400" b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Additional file 7: Figure S5 </a:t>
              </a:r>
              <a:endParaRPr lang="it-IT" sz="1400" dirty="0"/>
            </a:p>
          </p:txBody>
        </p:sp>
        <p:sp>
          <p:nvSpPr>
            <p:cNvPr id="4" name="CasellaDiTesto 3">
              <a:extLst>
                <a:ext uri="{FF2B5EF4-FFF2-40B4-BE49-F238E27FC236}">
                  <a16:creationId xmlns:a16="http://schemas.microsoft.com/office/drawing/2014/main" id="{754C498E-93A0-D641-993C-3505BC10D8A6}"/>
                </a:ext>
              </a:extLst>
            </p:cNvPr>
            <p:cNvSpPr txBox="1"/>
            <p:nvPr/>
          </p:nvSpPr>
          <p:spPr>
            <a:xfrm>
              <a:off x="3561381" y="385449"/>
              <a:ext cx="27190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700masl </a:t>
              </a:r>
              <a:r>
                <a:rPr lang="it-IT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Metabolic</a:t>
              </a:r>
              <a:r>
                <a:rPr lang="it-IT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it-IT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pathways</a:t>
              </a:r>
              <a:endPara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" name="Immagine 2">
              <a:extLst>
                <a:ext uri="{FF2B5EF4-FFF2-40B4-BE49-F238E27FC236}">
                  <a16:creationId xmlns:a16="http://schemas.microsoft.com/office/drawing/2014/main" id="{B8C8D30D-48AA-9248-B3A9-901F36247E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>
                      <a14:imgEffect>
                        <a14:brightnessContrast contrast="-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46691" y="904447"/>
              <a:ext cx="7748394" cy="5056463"/>
            </a:xfrm>
            <a:prstGeom prst="rect">
              <a:avLst/>
            </a:prstGeom>
          </p:spPr>
        </p:pic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21B6D574-3120-C14D-8A73-D9205917AE96}"/>
                </a:ext>
              </a:extLst>
            </p:cNvPr>
            <p:cNvSpPr txBox="1"/>
            <p:nvPr/>
          </p:nvSpPr>
          <p:spPr>
            <a:xfrm>
              <a:off x="2622012" y="3072710"/>
              <a:ext cx="573229" cy="153888"/>
            </a:xfrm>
            <a:prstGeom prst="rect">
              <a:avLst/>
            </a:prstGeom>
            <a:solidFill>
              <a:srgbClr val="38A761">
                <a:alpha val="84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it-IT" sz="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Lipid</a:t>
              </a:r>
              <a:r>
                <a:rPr lang="it-IT" sz="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it-IT" sz="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metabolism</a:t>
              </a:r>
              <a:endParaRPr lang="it-IT" sz="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69D4A946-4297-D749-8A86-CC05D8230466}"/>
                </a:ext>
              </a:extLst>
            </p:cNvPr>
            <p:cNvSpPr txBox="1"/>
            <p:nvPr/>
          </p:nvSpPr>
          <p:spPr>
            <a:xfrm>
              <a:off x="4158697" y="2964988"/>
              <a:ext cx="493644" cy="215444"/>
            </a:xfrm>
            <a:prstGeom prst="rect">
              <a:avLst/>
            </a:prstGeom>
            <a:solidFill>
              <a:srgbClr val="2647D2">
                <a:alpha val="74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Carbohydrate</a:t>
              </a:r>
              <a:r>
                <a:rPr lang="it-IT" sz="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it-IT" sz="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metabolism</a:t>
              </a:r>
              <a:endParaRPr lang="it-IT" sz="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E29E5BB7-251C-6D40-A508-49BB4A210F36}"/>
                </a:ext>
              </a:extLst>
            </p:cNvPr>
            <p:cNvSpPr txBox="1"/>
            <p:nvPr/>
          </p:nvSpPr>
          <p:spPr>
            <a:xfrm>
              <a:off x="5296968" y="2823829"/>
              <a:ext cx="446651" cy="215444"/>
            </a:xfrm>
            <a:prstGeom prst="rect">
              <a:avLst/>
            </a:prstGeom>
            <a:solidFill>
              <a:srgbClr val="FFB030">
                <a:alpha val="82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it-IT" sz="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Amino Acid </a:t>
              </a:r>
              <a:r>
                <a:rPr lang="it-IT" sz="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metabolism</a:t>
              </a:r>
              <a:endParaRPr lang="it-IT" sz="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FEF381B4-7EFD-6340-9A62-A44E2B9E7EC3}"/>
                </a:ext>
              </a:extLst>
            </p:cNvPr>
            <p:cNvSpPr txBox="1"/>
            <p:nvPr/>
          </p:nvSpPr>
          <p:spPr>
            <a:xfrm>
              <a:off x="5404126" y="3072710"/>
              <a:ext cx="441049" cy="215444"/>
            </a:xfrm>
            <a:prstGeom prst="rect">
              <a:avLst/>
            </a:prstGeom>
            <a:solidFill>
              <a:srgbClr val="B045AD">
                <a:alpha val="72000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Energy </a:t>
              </a:r>
              <a:r>
                <a:rPr lang="it-IT" sz="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metabolism</a:t>
              </a:r>
              <a:endParaRPr lang="it-IT" sz="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68BB3591-8A3D-7C48-9FA8-D4106750EFED}"/>
                </a:ext>
              </a:extLst>
            </p:cNvPr>
            <p:cNvSpPr txBox="1"/>
            <p:nvPr/>
          </p:nvSpPr>
          <p:spPr>
            <a:xfrm>
              <a:off x="8120436" y="3146479"/>
              <a:ext cx="664642" cy="215444"/>
            </a:xfrm>
            <a:prstGeom prst="rect">
              <a:avLst/>
            </a:prstGeom>
            <a:solidFill>
              <a:srgbClr val="D64291"/>
            </a:solidFill>
          </p:spPr>
          <p:txBody>
            <a:bodyPr wrap="square" rtlCol="0">
              <a:spAutoFit/>
            </a:bodyPr>
            <a:lstStyle/>
            <a:p>
              <a:r>
                <a:rPr lang="it-IT" sz="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Biosynthesis</a:t>
              </a:r>
              <a:r>
                <a:rPr lang="it-IT" sz="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of </a:t>
              </a:r>
              <a:r>
                <a:rPr lang="it-IT" sz="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other</a:t>
              </a:r>
              <a:r>
                <a:rPr lang="it-IT" sz="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it-IT" sz="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secondary</a:t>
              </a:r>
              <a:r>
                <a:rPr lang="it-IT" sz="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it-IT" sz="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metabolites</a:t>
              </a:r>
              <a:endParaRPr lang="it-IT" sz="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35EF36DA-1CD9-C04E-91D8-6754D116B261}"/>
                </a:ext>
              </a:extLst>
            </p:cNvPr>
            <p:cNvSpPr txBox="1"/>
            <p:nvPr/>
          </p:nvSpPr>
          <p:spPr>
            <a:xfrm>
              <a:off x="5104518" y="5383410"/>
              <a:ext cx="599215" cy="215444"/>
            </a:xfrm>
            <a:prstGeom prst="rect">
              <a:avLst/>
            </a:prstGeom>
            <a:solidFill>
              <a:srgbClr val="FF941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Metabolism</a:t>
              </a:r>
              <a:r>
                <a:rPr lang="it-IT" sz="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of </a:t>
              </a:r>
              <a:r>
                <a:rPr lang="it-IT" sz="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other</a:t>
              </a:r>
              <a:r>
                <a:rPr lang="it-IT" sz="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Amino Acid</a:t>
              </a:r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2272735B-9ABD-C641-A855-894A6194E3E7}"/>
                </a:ext>
              </a:extLst>
            </p:cNvPr>
            <p:cNvSpPr txBox="1"/>
            <p:nvPr/>
          </p:nvSpPr>
          <p:spPr>
            <a:xfrm>
              <a:off x="6925925" y="915836"/>
              <a:ext cx="465475" cy="215444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it-IT" sz="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Nucleotide  </a:t>
              </a:r>
              <a:r>
                <a:rPr lang="it-IT" sz="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metabolism</a:t>
              </a:r>
              <a:endParaRPr lang="it-IT" sz="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797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30</Words>
  <Application>Microsoft Macintosh PowerPoint</Application>
  <PresentationFormat>A4 (21x29,7 cm)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Utente di Microsoft Office</cp:lastModifiedBy>
  <cp:revision>10</cp:revision>
  <dcterms:created xsi:type="dcterms:W3CDTF">2018-10-03T14:57:38Z</dcterms:created>
  <dcterms:modified xsi:type="dcterms:W3CDTF">2019-05-28T10:14:03Z</dcterms:modified>
</cp:coreProperties>
</file>