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lie Babonis" initials="LB" lastIdx="2" clrIdx="0">
    <p:extLst>
      <p:ext uri="{19B8F6BF-5375-455C-9EA6-DF929625EA0E}">
        <p15:presenceInfo xmlns:p15="http://schemas.microsoft.com/office/powerpoint/2012/main" userId="779d9ba378c816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CCFF"/>
    <a:srgbClr val="FF9933"/>
    <a:srgbClr val="00FF99"/>
    <a:srgbClr val="00FF00"/>
    <a:srgbClr val="0000FF"/>
    <a:srgbClr val="9900FF"/>
    <a:srgbClr val="9900CC"/>
    <a:srgbClr val="6699FF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5366" autoAdjust="0"/>
  </p:normalViewPr>
  <p:slideViewPr>
    <p:cSldViewPr>
      <p:cViewPr>
        <p:scale>
          <a:sx n="80" d="100"/>
          <a:sy n="80" d="100"/>
        </p:scale>
        <p:origin x="1674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2E23B-899D-4A0C-8EF5-7763EB2DE42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E454C-44F9-4001-B821-3AF7ADE3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8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E454C-44F9-4001-B821-3AF7ADE313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5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7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1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3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6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6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2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9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3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4D0EB-61C2-4C3B-8CD0-B3DC81A43F3A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A05D-CEED-44D3-B66C-07C56F4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Rectangle 324">
            <a:extLst>
              <a:ext uri="{FF2B5EF4-FFF2-40B4-BE49-F238E27FC236}">
                <a16:creationId xmlns:a16="http://schemas.microsoft.com/office/drawing/2014/main" id="{6235AAF9-1391-4379-B8C6-839C73A8366E}"/>
              </a:ext>
            </a:extLst>
          </p:cNvPr>
          <p:cNvSpPr/>
          <p:nvPr/>
        </p:nvSpPr>
        <p:spPr>
          <a:xfrm>
            <a:off x="3581400" y="-1143000"/>
            <a:ext cx="6324600" cy="9906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657600" y="-832514"/>
            <a:ext cx="6109648" cy="9519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5" name="Table 43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23066058"/>
              </p:ext>
            </p:extLst>
          </p:nvPr>
        </p:nvGraphicFramePr>
        <p:xfrm>
          <a:off x="3810000" y="-573504"/>
          <a:ext cx="3123545" cy="9167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128003, 216003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22575, 206207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98319</a:t>
                      </a:r>
                      <a:endParaRPr lang="en-US" sz="1200" b="0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137929 </a:t>
                      </a:r>
                      <a:endParaRPr lang="en-US" sz="1200" b="0" u="none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41116</a:t>
                      </a:r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204186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</a:rPr>
                        <a:t>125541</a:t>
                      </a:r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493097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138799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404951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109239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199744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127465</a:t>
                      </a:r>
                      <a:endParaRPr lang="en-US" sz="1200" b="0" u="none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85345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93430, 229711, 110126, 227960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200868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170524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02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105548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218669, 218670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236044, 229125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027607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112683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0291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214505, 112440, 140545, 2158, 209768, 105779, 124717, 101334, 14817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0291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25829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673847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1857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105271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107554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85993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203589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101093</a:t>
                      </a:r>
                      <a:endParaRPr lang="en-US" sz="1200" b="0" u="none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222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164017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109826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163196</a:t>
                      </a:r>
                      <a:endParaRPr lang="en-US" sz="1200" b="0" u="none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4597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199428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08ABB626-E9A6-45F3-9248-5B75EA88983E}"/>
              </a:ext>
            </a:extLst>
          </p:cNvPr>
          <p:cNvGrpSpPr/>
          <p:nvPr/>
        </p:nvGrpSpPr>
        <p:grpSpPr>
          <a:xfrm>
            <a:off x="4504922" y="-861281"/>
            <a:ext cx="5170886" cy="369125"/>
            <a:chOff x="4404376" y="-645214"/>
            <a:chExt cx="5170886" cy="369125"/>
          </a:xfrm>
        </p:grpSpPr>
        <p:sp>
          <p:nvSpPr>
            <p:cNvPr id="125" name="TextBox 124"/>
            <p:cNvSpPr txBox="1"/>
            <p:nvPr/>
          </p:nvSpPr>
          <p:spPr>
            <a:xfrm>
              <a:off x="8170084" y="-571852"/>
              <a:ext cx="14051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Single-exon domain</a:t>
              </a: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D2AED202-B69D-4B5C-B4A4-2D7B4374EC52}"/>
                </a:ext>
              </a:extLst>
            </p:cNvPr>
            <p:cNvSpPr txBox="1"/>
            <p:nvPr/>
          </p:nvSpPr>
          <p:spPr>
            <a:xfrm>
              <a:off x="4404376" y="-645214"/>
              <a:ext cx="1517531" cy="3691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NVJ Protein ID</a:t>
              </a:r>
            </a:p>
          </p:txBody>
        </p:sp>
        <p:sp>
          <p:nvSpPr>
            <p:cNvPr id="1104" name="Isosceles Triangle 1103">
              <a:extLst>
                <a:ext uri="{FF2B5EF4-FFF2-40B4-BE49-F238E27FC236}">
                  <a16:creationId xmlns:a16="http://schemas.microsoft.com/office/drawing/2014/main" id="{692E1EF0-EE09-4B8D-9457-700D99272FBF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107769" y="-484231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/>
          <p:cNvGrpSpPr>
            <a:grpSpLocks/>
          </p:cNvGrpSpPr>
          <p:nvPr/>
        </p:nvGrpSpPr>
        <p:grpSpPr>
          <a:xfrm>
            <a:off x="6968840" y="4342051"/>
            <a:ext cx="2651396" cy="182131"/>
            <a:chOff x="6107559" y="3608138"/>
            <a:chExt cx="2084018" cy="148931"/>
          </a:xfrm>
        </p:grpSpPr>
        <p:cxnSp>
          <p:nvCxnSpPr>
            <p:cNvPr id="531" name="Straight Connector 530"/>
            <p:cNvCxnSpPr/>
            <p:nvPr/>
          </p:nvCxnSpPr>
          <p:spPr>
            <a:xfrm flipH="1">
              <a:off x="6107559" y="3677989"/>
              <a:ext cx="208401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2" name="Rounded Rectangle 531"/>
            <p:cNvSpPr/>
            <p:nvPr/>
          </p:nvSpPr>
          <p:spPr>
            <a:xfrm>
              <a:off x="6288028" y="3610256"/>
              <a:ext cx="343433" cy="14681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33" name="Rounded Rectangle 532"/>
            <p:cNvSpPr/>
            <p:nvPr/>
          </p:nvSpPr>
          <p:spPr>
            <a:xfrm>
              <a:off x="6123914" y="3608138"/>
              <a:ext cx="140751" cy="14545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4" name="Group 533"/>
          <p:cNvGrpSpPr>
            <a:grpSpLocks/>
          </p:cNvGrpSpPr>
          <p:nvPr/>
        </p:nvGrpSpPr>
        <p:grpSpPr>
          <a:xfrm>
            <a:off x="6991007" y="3755525"/>
            <a:ext cx="2607106" cy="181802"/>
            <a:chOff x="6109019" y="3024464"/>
            <a:chExt cx="2023669" cy="146811"/>
          </a:xfrm>
        </p:grpSpPr>
        <p:cxnSp>
          <p:nvCxnSpPr>
            <p:cNvPr id="535" name="Straight Connector 534"/>
            <p:cNvCxnSpPr/>
            <p:nvPr/>
          </p:nvCxnSpPr>
          <p:spPr>
            <a:xfrm flipH="1">
              <a:off x="6109019" y="3097869"/>
              <a:ext cx="202366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6" name="Rounded Rectangle 535"/>
            <p:cNvSpPr/>
            <p:nvPr/>
          </p:nvSpPr>
          <p:spPr>
            <a:xfrm>
              <a:off x="6120154" y="3024464"/>
              <a:ext cx="343433" cy="14681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7" name="Rounded Rectangle 536"/>
            <p:cNvSpPr/>
            <p:nvPr/>
          </p:nvSpPr>
          <p:spPr>
            <a:xfrm>
              <a:off x="6474820" y="3024464"/>
              <a:ext cx="140751" cy="14545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8" name="Rounded Rectangle 537"/>
            <p:cNvSpPr/>
            <p:nvPr/>
          </p:nvSpPr>
          <p:spPr>
            <a:xfrm>
              <a:off x="6637239" y="3024464"/>
              <a:ext cx="140751" cy="14545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9" name="Rounded Rectangle 538"/>
            <p:cNvSpPr/>
            <p:nvPr/>
          </p:nvSpPr>
          <p:spPr>
            <a:xfrm>
              <a:off x="6791704" y="3024464"/>
              <a:ext cx="343433" cy="14681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40" name="Group 539"/>
          <p:cNvGrpSpPr>
            <a:grpSpLocks/>
          </p:cNvGrpSpPr>
          <p:nvPr/>
        </p:nvGrpSpPr>
        <p:grpSpPr>
          <a:xfrm>
            <a:off x="6993296" y="4052285"/>
            <a:ext cx="2651398" cy="181802"/>
            <a:chOff x="7667937" y="1178669"/>
            <a:chExt cx="3342567" cy="228600"/>
          </a:xfrm>
        </p:grpSpPr>
        <p:cxnSp>
          <p:nvCxnSpPr>
            <p:cNvPr id="541" name="Straight Connector 540"/>
            <p:cNvCxnSpPr/>
            <p:nvPr/>
          </p:nvCxnSpPr>
          <p:spPr>
            <a:xfrm flipH="1">
              <a:off x="7667937" y="1291913"/>
              <a:ext cx="334256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" name="Rounded Rectangle 541"/>
            <p:cNvSpPr/>
            <p:nvPr/>
          </p:nvSpPr>
          <p:spPr>
            <a:xfrm>
              <a:off x="7986385" y="1178669"/>
              <a:ext cx="557784" cy="228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3" name="Rounded Rectangle 542"/>
            <p:cNvSpPr/>
            <p:nvPr/>
          </p:nvSpPr>
          <p:spPr>
            <a:xfrm>
              <a:off x="7708884" y="1178669"/>
              <a:ext cx="228600" cy="2264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4" name="Rounded Rectangle 543"/>
            <p:cNvSpPr/>
            <p:nvPr/>
          </p:nvSpPr>
          <p:spPr>
            <a:xfrm>
              <a:off x="8597693" y="1178669"/>
              <a:ext cx="228598" cy="2264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5" name="Rounded Rectangle 544"/>
            <p:cNvSpPr/>
            <p:nvPr/>
          </p:nvSpPr>
          <p:spPr>
            <a:xfrm>
              <a:off x="8883451" y="1178669"/>
              <a:ext cx="557784" cy="228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6" name="Group 565"/>
          <p:cNvGrpSpPr>
            <a:grpSpLocks/>
          </p:cNvGrpSpPr>
          <p:nvPr/>
        </p:nvGrpSpPr>
        <p:grpSpPr>
          <a:xfrm>
            <a:off x="6968837" y="3169641"/>
            <a:ext cx="2648367" cy="186585"/>
            <a:chOff x="7665194" y="2825088"/>
            <a:chExt cx="3223129" cy="226488"/>
          </a:xfrm>
        </p:grpSpPr>
        <p:cxnSp>
          <p:nvCxnSpPr>
            <p:cNvPr id="567" name="Straight Connector 566"/>
            <p:cNvCxnSpPr/>
            <p:nvPr/>
          </p:nvCxnSpPr>
          <p:spPr>
            <a:xfrm flipH="1">
              <a:off x="7665194" y="2938332"/>
              <a:ext cx="322312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Rounded Rectangle 567"/>
            <p:cNvSpPr/>
            <p:nvPr/>
          </p:nvSpPr>
          <p:spPr>
            <a:xfrm>
              <a:off x="7695235" y="2825088"/>
              <a:ext cx="228599" cy="2264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9" name="Rounded Rectangle 568"/>
            <p:cNvSpPr/>
            <p:nvPr/>
          </p:nvSpPr>
          <p:spPr>
            <a:xfrm>
              <a:off x="7939963" y="2825088"/>
              <a:ext cx="557784" cy="22648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0" name="Group 569"/>
          <p:cNvGrpSpPr>
            <a:grpSpLocks/>
          </p:cNvGrpSpPr>
          <p:nvPr/>
        </p:nvGrpSpPr>
        <p:grpSpPr>
          <a:xfrm>
            <a:off x="6968840" y="2854665"/>
            <a:ext cx="2648366" cy="187107"/>
            <a:chOff x="6087893" y="2173287"/>
            <a:chExt cx="2015908" cy="148169"/>
          </a:xfrm>
        </p:grpSpPr>
        <p:cxnSp>
          <p:nvCxnSpPr>
            <p:cNvPr id="571" name="Straight Connector 570"/>
            <p:cNvCxnSpPr/>
            <p:nvPr/>
          </p:nvCxnSpPr>
          <p:spPr>
            <a:xfrm flipH="1">
              <a:off x="6087893" y="2246018"/>
              <a:ext cx="201590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2" name="Rounded Rectangle 571"/>
            <p:cNvSpPr/>
            <p:nvPr/>
          </p:nvSpPr>
          <p:spPr>
            <a:xfrm>
              <a:off x="6423255" y="2174643"/>
              <a:ext cx="343434" cy="14681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73" name="Rounded Rectangle 572"/>
            <p:cNvSpPr/>
            <p:nvPr/>
          </p:nvSpPr>
          <p:spPr>
            <a:xfrm>
              <a:off x="6263384" y="2173287"/>
              <a:ext cx="140751" cy="145456"/>
            </a:xfrm>
            <a:prstGeom prst="round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4" name="Rounded Rectangle 573"/>
            <p:cNvSpPr/>
            <p:nvPr/>
          </p:nvSpPr>
          <p:spPr>
            <a:xfrm>
              <a:off x="6113087" y="2173287"/>
              <a:ext cx="140751" cy="145456"/>
            </a:xfrm>
            <a:prstGeom prst="round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5" name="Group 574"/>
          <p:cNvGrpSpPr>
            <a:grpSpLocks/>
          </p:cNvGrpSpPr>
          <p:nvPr/>
        </p:nvGrpSpPr>
        <p:grpSpPr>
          <a:xfrm>
            <a:off x="6968838" y="2577121"/>
            <a:ext cx="2648361" cy="167064"/>
            <a:chOff x="7695143" y="3921456"/>
            <a:chExt cx="3633275" cy="228600"/>
          </a:xfrm>
        </p:grpSpPr>
        <p:grpSp>
          <p:nvGrpSpPr>
            <p:cNvPr id="576" name="Group 575"/>
            <p:cNvGrpSpPr/>
            <p:nvPr/>
          </p:nvGrpSpPr>
          <p:grpSpPr>
            <a:xfrm>
              <a:off x="7695143" y="3921456"/>
              <a:ext cx="3633275" cy="228600"/>
              <a:chOff x="7685502" y="228581"/>
              <a:chExt cx="3633274" cy="228600"/>
            </a:xfrm>
          </p:grpSpPr>
          <p:cxnSp>
            <p:nvCxnSpPr>
              <p:cNvPr id="579" name="Straight Connector 578"/>
              <p:cNvCxnSpPr/>
              <p:nvPr/>
            </p:nvCxnSpPr>
            <p:spPr>
              <a:xfrm>
                <a:off x="7685502" y="340569"/>
                <a:ext cx="3633274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0" name="Rounded Rectangle 579"/>
              <p:cNvSpPr/>
              <p:nvPr/>
            </p:nvSpPr>
            <p:spPr>
              <a:xfrm flipH="1">
                <a:off x="8609341" y="228581"/>
                <a:ext cx="557784" cy="2286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81" name="Rounded Rectangle 580"/>
              <p:cNvSpPr/>
              <p:nvPr/>
            </p:nvSpPr>
            <p:spPr>
              <a:xfrm flipH="1">
                <a:off x="7700208" y="230694"/>
                <a:ext cx="279011" cy="22648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77" name="Rounded Rectangle 576"/>
            <p:cNvSpPr/>
            <p:nvPr/>
          </p:nvSpPr>
          <p:spPr>
            <a:xfrm flipH="1">
              <a:off x="8028299" y="3921456"/>
              <a:ext cx="557784" cy="228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78" name="Rounded Rectangle 577"/>
            <p:cNvSpPr/>
            <p:nvPr/>
          </p:nvSpPr>
          <p:spPr>
            <a:xfrm flipH="1">
              <a:off x="9207327" y="3921456"/>
              <a:ext cx="557784" cy="228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9" name="Group 668"/>
          <p:cNvGrpSpPr>
            <a:grpSpLocks/>
          </p:cNvGrpSpPr>
          <p:nvPr/>
        </p:nvGrpSpPr>
        <p:grpSpPr>
          <a:xfrm>
            <a:off x="6968840" y="23823"/>
            <a:ext cx="2648368" cy="170269"/>
            <a:chOff x="6094190" y="489632"/>
            <a:chExt cx="2194927" cy="146812"/>
          </a:xfrm>
        </p:grpSpPr>
        <p:cxnSp>
          <p:nvCxnSpPr>
            <p:cNvPr id="670" name="Straight Connector 669"/>
            <p:cNvCxnSpPr/>
            <p:nvPr/>
          </p:nvCxnSpPr>
          <p:spPr>
            <a:xfrm flipH="1">
              <a:off x="6094190" y="567847"/>
              <a:ext cx="2194927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1" name="Rounded Rectangle 670"/>
            <p:cNvSpPr/>
            <p:nvPr/>
          </p:nvSpPr>
          <p:spPr>
            <a:xfrm>
              <a:off x="6126239" y="489632"/>
              <a:ext cx="343433" cy="14681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72" name="Rounded Rectangle 671"/>
            <p:cNvSpPr/>
            <p:nvPr/>
          </p:nvSpPr>
          <p:spPr>
            <a:xfrm>
              <a:off x="6498801" y="489633"/>
              <a:ext cx="139649" cy="14681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8" name="Group 677"/>
          <p:cNvGrpSpPr>
            <a:grpSpLocks/>
          </p:cNvGrpSpPr>
          <p:nvPr/>
        </p:nvGrpSpPr>
        <p:grpSpPr>
          <a:xfrm>
            <a:off x="6968839" y="-500530"/>
            <a:ext cx="2648368" cy="170269"/>
            <a:chOff x="8056057" y="-590550"/>
            <a:chExt cx="3154261" cy="210975"/>
          </a:xfrm>
        </p:grpSpPr>
        <p:cxnSp>
          <p:nvCxnSpPr>
            <p:cNvPr id="676" name="Straight Connector 675"/>
            <p:cNvCxnSpPr/>
            <p:nvPr/>
          </p:nvCxnSpPr>
          <p:spPr>
            <a:xfrm flipH="1">
              <a:off x="8056057" y="-487677"/>
              <a:ext cx="3154261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7" name="Rounded Rectangle 676"/>
            <p:cNvSpPr/>
            <p:nvPr/>
          </p:nvSpPr>
          <p:spPr>
            <a:xfrm>
              <a:off x="8102109" y="-590550"/>
              <a:ext cx="493537" cy="210975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E8C99D55-7FF2-4F14-9D12-6A1C3B7492E8}"/>
              </a:ext>
            </a:extLst>
          </p:cNvPr>
          <p:cNvGrpSpPr/>
          <p:nvPr/>
        </p:nvGrpSpPr>
        <p:grpSpPr>
          <a:xfrm>
            <a:off x="6968839" y="815042"/>
            <a:ext cx="2648368" cy="180571"/>
            <a:chOff x="6968839" y="1007045"/>
            <a:chExt cx="2648368" cy="180571"/>
          </a:xfrm>
        </p:grpSpPr>
        <p:grpSp>
          <p:nvGrpSpPr>
            <p:cNvPr id="679" name="Group 678"/>
            <p:cNvGrpSpPr>
              <a:grpSpLocks/>
            </p:cNvGrpSpPr>
            <p:nvPr/>
          </p:nvGrpSpPr>
          <p:grpSpPr>
            <a:xfrm>
              <a:off x="6968839" y="1007045"/>
              <a:ext cx="2648368" cy="180571"/>
              <a:chOff x="8197093" y="717804"/>
              <a:chExt cx="3154260" cy="223740"/>
            </a:xfrm>
          </p:grpSpPr>
          <p:grpSp>
            <p:nvGrpSpPr>
              <p:cNvPr id="637" name="Group 636"/>
              <p:cNvGrpSpPr>
                <a:grpSpLocks noChangeAspect="1"/>
              </p:cNvGrpSpPr>
              <p:nvPr/>
            </p:nvGrpSpPr>
            <p:grpSpPr>
              <a:xfrm>
                <a:off x="8197093" y="717804"/>
                <a:ext cx="3154260" cy="217280"/>
                <a:chOff x="7668889" y="-402609"/>
                <a:chExt cx="3461459" cy="228600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7668889" y="-402609"/>
                  <a:ext cx="3461459" cy="228600"/>
                  <a:chOff x="7663558" y="-1045219"/>
                  <a:chExt cx="3461465" cy="228600"/>
                </a:xfrm>
              </p:grpSpPr>
              <p:cxnSp>
                <p:nvCxnSpPr>
                  <p:cNvPr id="643" name="Straight Connector 642"/>
                  <p:cNvCxnSpPr/>
                  <p:nvPr/>
                </p:nvCxnSpPr>
                <p:spPr>
                  <a:xfrm flipH="1">
                    <a:off x="7663558" y="-928032"/>
                    <a:ext cx="3461465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4" name="Rounded Rectangle 643"/>
                  <p:cNvSpPr/>
                  <p:nvPr/>
                </p:nvSpPr>
                <p:spPr>
                  <a:xfrm>
                    <a:off x="8791887" y="-1045219"/>
                    <a:ext cx="557784" cy="228600"/>
                  </a:xfrm>
                  <a:prstGeom prst="round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45" name="Rounded Rectangle 644"/>
                  <p:cNvSpPr/>
                  <p:nvPr/>
                </p:nvSpPr>
                <p:spPr>
                  <a:xfrm>
                    <a:off x="7966983" y="-1045219"/>
                    <a:ext cx="228600" cy="228600"/>
                  </a:xfrm>
                  <a:prstGeom prst="roundRect">
                    <a:avLst/>
                  </a:prstGeom>
                  <a:solidFill>
                    <a:srgbClr val="FFFF9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46" name="Rounded Rectangle 645"/>
                  <p:cNvSpPr/>
                  <p:nvPr/>
                </p:nvSpPr>
                <p:spPr>
                  <a:xfrm>
                    <a:off x="7691846" y="-1045219"/>
                    <a:ext cx="228600" cy="228600"/>
                  </a:xfrm>
                  <a:prstGeom prst="roundRect">
                    <a:avLst/>
                  </a:prstGeom>
                  <a:solidFill>
                    <a:srgbClr val="FFFF99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42" name="Rounded Rectangle 641"/>
                <p:cNvSpPr/>
                <p:nvPr/>
              </p:nvSpPr>
              <p:spPr>
                <a:xfrm>
                  <a:off x="8528840" y="-402609"/>
                  <a:ext cx="228599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638" name="Rounded Rectangle 637"/>
              <p:cNvSpPr/>
              <p:nvPr/>
            </p:nvSpPr>
            <p:spPr>
              <a:xfrm>
                <a:off x="8731621" y="724264"/>
                <a:ext cx="208312" cy="217280"/>
              </a:xfrm>
              <a:prstGeom prst="round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43" name="Isosceles Triangle 1042">
              <a:extLst>
                <a:ext uri="{FF2B5EF4-FFF2-40B4-BE49-F238E27FC236}">
                  <a16:creationId xmlns:a16="http://schemas.microsoft.com/office/drawing/2014/main" id="{BEBFD752-F18C-478A-AEC4-D222B7E2C326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35052" y="100966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Isosceles Triangle 1043">
              <a:extLst>
                <a:ext uri="{FF2B5EF4-FFF2-40B4-BE49-F238E27FC236}">
                  <a16:creationId xmlns:a16="http://schemas.microsoft.com/office/drawing/2014/main" id="{41FB127A-252A-4F01-BB22-F929F2F5426B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244450" y="100966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Isosceles Triangle 1044">
              <a:extLst>
                <a:ext uri="{FF2B5EF4-FFF2-40B4-BE49-F238E27FC236}">
                  <a16:creationId xmlns:a16="http://schemas.microsoft.com/office/drawing/2014/main" id="{D300CB78-21E4-4067-9D8A-CF2B1A3557E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458710" y="100966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8818A59A-7184-4DE1-96C6-A824D02E67B7}"/>
              </a:ext>
            </a:extLst>
          </p:cNvPr>
          <p:cNvGrpSpPr/>
          <p:nvPr/>
        </p:nvGrpSpPr>
        <p:grpSpPr>
          <a:xfrm>
            <a:off x="6968839" y="-241931"/>
            <a:ext cx="2648360" cy="170269"/>
            <a:chOff x="6968839" y="-34026"/>
            <a:chExt cx="2648360" cy="170269"/>
          </a:xfrm>
        </p:grpSpPr>
        <p:grpSp>
          <p:nvGrpSpPr>
            <p:cNvPr id="675" name="Group 674"/>
            <p:cNvGrpSpPr>
              <a:grpSpLocks/>
            </p:cNvGrpSpPr>
            <p:nvPr/>
          </p:nvGrpSpPr>
          <p:grpSpPr>
            <a:xfrm>
              <a:off x="6968839" y="-34026"/>
              <a:ext cx="2648360" cy="170269"/>
              <a:chOff x="8197861" y="78542"/>
              <a:chExt cx="3154251" cy="210975"/>
            </a:xfrm>
          </p:grpSpPr>
          <p:cxnSp>
            <p:nvCxnSpPr>
              <p:cNvPr id="673" name="Straight Connector 672"/>
              <p:cNvCxnSpPr/>
              <p:nvPr/>
            </p:nvCxnSpPr>
            <p:spPr>
              <a:xfrm flipH="1">
                <a:off x="8197861" y="190940"/>
                <a:ext cx="3154251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4" name="Rounded Rectangle 673"/>
              <p:cNvSpPr/>
              <p:nvPr/>
            </p:nvSpPr>
            <p:spPr>
              <a:xfrm>
                <a:off x="8243913" y="78542"/>
                <a:ext cx="493537" cy="210975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46" name="Isosceles Triangle 1045">
              <a:extLst>
                <a:ext uri="{FF2B5EF4-FFF2-40B4-BE49-F238E27FC236}">
                  <a16:creationId xmlns:a16="http://schemas.microsoft.com/office/drawing/2014/main" id="{19C8F568-E21E-4E58-AF59-5C0049A3F0E4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167326" y="-3181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F5F31990-C058-45BF-B1B4-6F4CCC23848F}"/>
              </a:ext>
            </a:extLst>
          </p:cNvPr>
          <p:cNvGrpSpPr/>
          <p:nvPr/>
        </p:nvGrpSpPr>
        <p:grpSpPr>
          <a:xfrm>
            <a:off x="6968839" y="273329"/>
            <a:ext cx="2648368" cy="175357"/>
            <a:chOff x="6968839" y="465332"/>
            <a:chExt cx="2648368" cy="175357"/>
          </a:xfrm>
        </p:grpSpPr>
        <p:grpSp>
          <p:nvGrpSpPr>
            <p:cNvPr id="663" name="Group 662"/>
            <p:cNvGrpSpPr>
              <a:grpSpLocks/>
            </p:cNvGrpSpPr>
            <p:nvPr/>
          </p:nvGrpSpPr>
          <p:grpSpPr>
            <a:xfrm>
              <a:off x="6968839" y="465332"/>
              <a:ext cx="2648368" cy="175357"/>
              <a:chOff x="7663558" y="-1045219"/>
              <a:chExt cx="3461465" cy="228600"/>
            </a:xfrm>
          </p:grpSpPr>
          <p:cxnSp>
            <p:nvCxnSpPr>
              <p:cNvPr id="665" name="Straight Connector 664"/>
              <p:cNvCxnSpPr/>
              <p:nvPr/>
            </p:nvCxnSpPr>
            <p:spPr>
              <a:xfrm flipH="1">
                <a:off x="7663558" y="-928032"/>
                <a:ext cx="3461465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6" name="Rounded Rectangle 665"/>
              <p:cNvSpPr/>
              <p:nvPr/>
            </p:nvSpPr>
            <p:spPr>
              <a:xfrm>
                <a:off x="7973429" y="-1045219"/>
                <a:ext cx="557784" cy="2286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8" name="Rounded Rectangle 667"/>
              <p:cNvSpPr/>
              <p:nvPr/>
            </p:nvSpPr>
            <p:spPr>
              <a:xfrm>
                <a:off x="7691846" y="-1045219"/>
                <a:ext cx="228600" cy="228600"/>
              </a:xfrm>
              <a:prstGeom prst="round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47" name="Isosceles Triangle 1046">
              <a:extLst>
                <a:ext uri="{FF2B5EF4-FFF2-40B4-BE49-F238E27FC236}">
                  <a16:creationId xmlns:a16="http://schemas.microsoft.com/office/drawing/2014/main" id="{7D87E764-E1F2-4810-9869-FD14CBB596AC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36061" y="469424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8C8EC75F-2A7A-4B3C-8098-3AA03CE344F2}"/>
              </a:ext>
            </a:extLst>
          </p:cNvPr>
          <p:cNvGrpSpPr/>
          <p:nvPr/>
        </p:nvGrpSpPr>
        <p:grpSpPr>
          <a:xfrm>
            <a:off x="6968839" y="524951"/>
            <a:ext cx="2648368" cy="175357"/>
            <a:chOff x="6968839" y="716954"/>
            <a:chExt cx="2648368" cy="175357"/>
          </a:xfrm>
        </p:grpSpPr>
        <p:grpSp>
          <p:nvGrpSpPr>
            <p:cNvPr id="650" name="Group 649"/>
            <p:cNvGrpSpPr>
              <a:grpSpLocks/>
            </p:cNvGrpSpPr>
            <p:nvPr/>
          </p:nvGrpSpPr>
          <p:grpSpPr>
            <a:xfrm>
              <a:off x="6968839" y="716954"/>
              <a:ext cx="2648368" cy="175357"/>
              <a:chOff x="7668889" y="-402609"/>
              <a:chExt cx="3461459" cy="228600"/>
            </a:xfrm>
          </p:grpSpPr>
          <p:grpSp>
            <p:nvGrpSpPr>
              <p:cNvPr id="654" name="Group 653"/>
              <p:cNvGrpSpPr/>
              <p:nvPr/>
            </p:nvGrpSpPr>
            <p:grpSpPr>
              <a:xfrm>
                <a:off x="7668889" y="-402609"/>
                <a:ext cx="3461459" cy="228600"/>
                <a:chOff x="7663558" y="-1045219"/>
                <a:chExt cx="3461465" cy="228600"/>
              </a:xfrm>
            </p:grpSpPr>
            <p:cxnSp>
              <p:nvCxnSpPr>
                <p:cNvPr id="656" name="Straight Connector 655"/>
                <p:cNvCxnSpPr/>
                <p:nvPr/>
              </p:nvCxnSpPr>
              <p:spPr>
                <a:xfrm flipH="1">
                  <a:off x="7663558" y="-928032"/>
                  <a:ext cx="3461465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7" name="Rounded Rectangle 656"/>
                <p:cNvSpPr/>
                <p:nvPr/>
              </p:nvSpPr>
              <p:spPr>
                <a:xfrm>
                  <a:off x="8503122" y="-1045219"/>
                  <a:ext cx="557784" cy="228600"/>
                </a:xfrm>
                <a:prstGeom prst="round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8" name="Rounded Rectangle 657"/>
                <p:cNvSpPr/>
                <p:nvPr/>
              </p:nvSpPr>
              <p:spPr>
                <a:xfrm>
                  <a:off x="7966983" y="-1045219"/>
                  <a:ext cx="228600" cy="228600"/>
                </a:xfrm>
                <a:prstGeom prst="round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9" name="Rounded Rectangle 658"/>
                <p:cNvSpPr/>
                <p:nvPr/>
              </p:nvSpPr>
              <p:spPr>
                <a:xfrm>
                  <a:off x="7691846" y="-1045219"/>
                  <a:ext cx="228600" cy="228600"/>
                </a:xfrm>
                <a:prstGeom prst="round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55" name="Rounded Rectangle 654"/>
              <p:cNvSpPr/>
              <p:nvPr/>
            </p:nvSpPr>
            <p:spPr>
              <a:xfrm>
                <a:off x="8240076" y="-402609"/>
                <a:ext cx="228599" cy="2286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48" name="Isosceles Triangle 1047">
              <a:extLst>
                <a:ext uri="{FF2B5EF4-FFF2-40B4-BE49-F238E27FC236}">
                  <a16:creationId xmlns:a16="http://schemas.microsoft.com/office/drawing/2014/main" id="{E5FCFA07-6F28-4744-A444-C8D3DE119C80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35154" y="720960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Isosceles Triangle 1048">
              <a:extLst>
                <a:ext uri="{FF2B5EF4-FFF2-40B4-BE49-F238E27FC236}">
                  <a16:creationId xmlns:a16="http://schemas.microsoft.com/office/drawing/2014/main" id="{A1D408DD-1F3D-4BE1-B00D-7E617B54D55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244422" y="72195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333DDEF6-4C6C-4D45-8191-1A6DC23A7CD4}"/>
              </a:ext>
            </a:extLst>
          </p:cNvPr>
          <p:cNvGrpSpPr/>
          <p:nvPr/>
        </p:nvGrpSpPr>
        <p:grpSpPr>
          <a:xfrm>
            <a:off x="6968840" y="1663688"/>
            <a:ext cx="2629275" cy="182880"/>
            <a:chOff x="6968840" y="1282688"/>
            <a:chExt cx="2629275" cy="182880"/>
          </a:xfrm>
        </p:grpSpPr>
        <p:grpSp>
          <p:nvGrpSpPr>
            <p:cNvPr id="622" name="Group 621"/>
            <p:cNvGrpSpPr>
              <a:grpSpLocks/>
            </p:cNvGrpSpPr>
            <p:nvPr/>
          </p:nvGrpSpPr>
          <p:grpSpPr>
            <a:xfrm>
              <a:off x="6968840" y="1282688"/>
              <a:ext cx="2629275" cy="182880"/>
              <a:chOff x="7663526" y="-438875"/>
              <a:chExt cx="3916264" cy="230756"/>
            </a:xfrm>
          </p:grpSpPr>
          <p:cxnSp>
            <p:nvCxnSpPr>
              <p:cNvPr id="625" name="Straight Connector 624"/>
              <p:cNvCxnSpPr/>
              <p:nvPr/>
            </p:nvCxnSpPr>
            <p:spPr>
              <a:xfrm flipH="1">
                <a:off x="7663526" y="-313588"/>
                <a:ext cx="3916264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6" name="Rounded Rectangle 625"/>
              <p:cNvSpPr/>
              <p:nvPr/>
            </p:nvSpPr>
            <p:spPr>
              <a:xfrm>
                <a:off x="9011186" y="-438875"/>
                <a:ext cx="643721" cy="230756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27" name="Rounded Rectangle 626"/>
              <p:cNvSpPr/>
              <p:nvPr/>
            </p:nvSpPr>
            <p:spPr>
              <a:xfrm>
                <a:off x="7691816" y="-438875"/>
                <a:ext cx="272397" cy="230756"/>
              </a:xfrm>
              <a:prstGeom prst="round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8" name="Rounded Rectangle 627"/>
              <p:cNvSpPr/>
              <p:nvPr/>
            </p:nvSpPr>
            <p:spPr>
              <a:xfrm>
                <a:off x="8175283" y="-438875"/>
                <a:ext cx="272397" cy="230756"/>
              </a:xfrm>
              <a:prstGeom prst="round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9" name="Rounded Rectangle 628"/>
              <p:cNvSpPr/>
              <p:nvPr/>
            </p:nvSpPr>
            <p:spPr>
              <a:xfrm>
                <a:off x="7972873" y="-438875"/>
                <a:ext cx="177058" cy="230756"/>
              </a:xfrm>
              <a:prstGeom prst="round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0" name="Rounded Rectangle 629"/>
              <p:cNvSpPr/>
              <p:nvPr/>
            </p:nvSpPr>
            <p:spPr>
              <a:xfrm>
                <a:off x="8728352" y="-438875"/>
                <a:ext cx="272397" cy="230756"/>
              </a:xfrm>
              <a:prstGeom prst="round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1" name="Rounded Rectangle 630"/>
              <p:cNvSpPr/>
              <p:nvPr/>
            </p:nvSpPr>
            <p:spPr>
              <a:xfrm>
                <a:off x="8450872" y="-438875"/>
                <a:ext cx="272397" cy="230756"/>
              </a:xfrm>
              <a:prstGeom prst="round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0" name="Isosceles Triangle 1049">
              <a:extLst>
                <a:ext uri="{FF2B5EF4-FFF2-40B4-BE49-F238E27FC236}">
                  <a16:creationId xmlns:a16="http://schemas.microsoft.com/office/drawing/2014/main" id="{D28F7A8D-E91E-41E2-8CE0-BFA7035DE182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190750" y="1286656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Isosceles Triangle 1050">
              <a:extLst>
                <a:ext uri="{FF2B5EF4-FFF2-40B4-BE49-F238E27FC236}">
                  <a16:creationId xmlns:a16="http://schemas.microsoft.com/office/drawing/2014/main" id="{F9460273-2CA0-4B5A-AE62-F8046212D404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35183" y="1286656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Isosceles Triangle 1051">
              <a:extLst>
                <a:ext uri="{FF2B5EF4-FFF2-40B4-BE49-F238E27FC236}">
                  <a16:creationId xmlns:a16="http://schemas.microsoft.com/office/drawing/2014/main" id="{35AD26BC-5C73-4BE9-B981-FC9CE5C2BA74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542298" y="129063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Isosceles Triangle 1052">
              <a:extLst>
                <a:ext uri="{FF2B5EF4-FFF2-40B4-BE49-F238E27FC236}">
                  <a16:creationId xmlns:a16="http://schemas.microsoft.com/office/drawing/2014/main" id="{67C97F89-6A50-4902-9FDC-F33A3B2BCE29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726752" y="129063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C32E4F16-EE5C-49BB-AEC6-989C046A98BF}"/>
              </a:ext>
            </a:extLst>
          </p:cNvPr>
          <p:cNvGrpSpPr/>
          <p:nvPr/>
        </p:nvGrpSpPr>
        <p:grpSpPr>
          <a:xfrm>
            <a:off x="6968840" y="1963772"/>
            <a:ext cx="2629274" cy="184850"/>
            <a:chOff x="6968840" y="1582772"/>
            <a:chExt cx="2629274" cy="184850"/>
          </a:xfrm>
        </p:grpSpPr>
        <p:grpSp>
          <p:nvGrpSpPr>
            <p:cNvPr id="606" name="Group 605"/>
            <p:cNvGrpSpPr>
              <a:grpSpLocks/>
            </p:cNvGrpSpPr>
            <p:nvPr/>
          </p:nvGrpSpPr>
          <p:grpSpPr>
            <a:xfrm>
              <a:off x="6968840" y="1582772"/>
              <a:ext cx="2629274" cy="184850"/>
              <a:chOff x="8063429" y="1579671"/>
              <a:chExt cx="3131519" cy="229042"/>
            </a:xfrm>
          </p:grpSpPr>
          <p:cxnSp>
            <p:nvCxnSpPr>
              <p:cNvPr id="607" name="Straight Connector 606"/>
              <p:cNvCxnSpPr/>
              <p:nvPr/>
            </p:nvCxnSpPr>
            <p:spPr>
              <a:xfrm flipH="1">
                <a:off x="8063429" y="1710632"/>
                <a:ext cx="313151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8" name="Rounded Rectangle 607"/>
              <p:cNvSpPr/>
              <p:nvPr/>
            </p:nvSpPr>
            <p:spPr>
              <a:xfrm>
                <a:off x="8542731" y="1579671"/>
                <a:ext cx="507294" cy="229042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11" name="Rounded Rectangle 610"/>
              <p:cNvSpPr/>
              <p:nvPr/>
            </p:nvSpPr>
            <p:spPr>
              <a:xfrm>
                <a:off x="8091248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2" name="Rounded Rectangle 611"/>
              <p:cNvSpPr/>
              <p:nvPr/>
            </p:nvSpPr>
            <p:spPr>
              <a:xfrm>
                <a:off x="8238479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3" name="Rounded Rectangle 612"/>
              <p:cNvSpPr/>
              <p:nvPr/>
            </p:nvSpPr>
            <p:spPr>
              <a:xfrm>
                <a:off x="8382953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62" name="Isosceles Triangle 1061">
              <a:extLst>
                <a:ext uri="{FF2B5EF4-FFF2-40B4-BE49-F238E27FC236}">
                  <a16:creationId xmlns:a16="http://schemas.microsoft.com/office/drawing/2014/main" id="{B0122DE6-CD12-4EAD-BC78-4F2095A51042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130413" y="159514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Isosceles Triangle 1062">
              <a:extLst>
                <a:ext uri="{FF2B5EF4-FFF2-40B4-BE49-F238E27FC236}">
                  <a16:creationId xmlns:a16="http://schemas.microsoft.com/office/drawing/2014/main" id="{F959EC67-7B22-4E6B-94C9-821E8C0231FB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04816" y="159514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C29B1DB2-BF32-4485-B762-C9648AFC486D}"/>
              </a:ext>
            </a:extLst>
          </p:cNvPr>
          <p:cNvGrpSpPr/>
          <p:nvPr/>
        </p:nvGrpSpPr>
        <p:grpSpPr>
          <a:xfrm>
            <a:off x="6968840" y="2249428"/>
            <a:ext cx="2648367" cy="184850"/>
            <a:chOff x="6968840" y="1868428"/>
            <a:chExt cx="2648367" cy="184850"/>
          </a:xfrm>
        </p:grpSpPr>
        <p:grpSp>
          <p:nvGrpSpPr>
            <p:cNvPr id="605" name="Group 604"/>
            <p:cNvGrpSpPr>
              <a:grpSpLocks/>
            </p:cNvGrpSpPr>
            <p:nvPr/>
          </p:nvGrpSpPr>
          <p:grpSpPr>
            <a:xfrm>
              <a:off x="6968840" y="1868428"/>
              <a:ext cx="2648367" cy="184850"/>
              <a:chOff x="8063429" y="1579671"/>
              <a:chExt cx="3154259" cy="229042"/>
            </a:xfrm>
          </p:grpSpPr>
          <p:cxnSp>
            <p:nvCxnSpPr>
              <p:cNvPr id="590" name="Straight Connector 589"/>
              <p:cNvCxnSpPr/>
              <p:nvPr/>
            </p:nvCxnSpPr>
            <p:spPr>
              <a:xfrm flipH="1">
                <a:off x="8063429" y="1710632"/>
                <a:ext cx="315425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1" name="Rounded Rectangle 590"/>
              <p:cNvSpPr/>
              <p:nvPr/>
            </p:nvSpPr>
            <p:spPr>
              <a:xfrm>
                <a:off x="9960681" y="1579671"/>
                <a:ext cx="507294" cy="229042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2" name="Rounded Rectangle 591"/>
              <p:cNvSpPr/>
              <p:nvPr/>
            </p:nvSpPr>
            <p:spPr>
              <a:xfrm>
                <a:off x="8687125" y="1588661"/>
                <a:ext cx="137160" cy="219456"/>
              </a:xfrm>
              <a:prstGeom prst="roundRect">
                <a:avLst/>
              </a:prstGeom>
              <a:pattFill prst="pct90">
                <a:fgClr>
                  <a:schemeClr val="accent5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3" name="Rounded Rectangle 592"/>
              <p:cNvSpPr/>
              <p:nvPr/>
            </p:nvSpPr>
            <p:spPr>
              <a:xfrm>
                <a:off x="8528779" y="1588661"/>
                <a:ext cx="137160" cy="219456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4" name="Rounded Rectangle 593"/>
              <p:cNvSpPr/>
              <p:nvPr/>
            </p:nvSpPr>
            <p:spPr>
              <a:xfrm>
                <a:off x="8091248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5" name="Rounded Rectangle 594"/>
              <p:cNvSpPr/>
              <p:nvPr/>
            </p:nvSpPr>
            <p:spPr>
              <a:xfrm>
                <a:off x="8238479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6" name="Rounded Rectangle 595"/>
              <p:cNvSpPr/>
              <p:nvPr/>
            </p:nvSpPr>
            <p:spPr>
              <a:xfrm>
                <a:off x="8378190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7" name="Rounded Rectangle 596"/>
              <p:cNvSpPr/>
              <p:nvPr/>
            </p:nvSpPr>
            <p:spPr>
              <a:xfrm>
                <a:off x="8843258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8" name="Rounded Rectangle 597"/>
              <p:cNvSpPr/>
              <p:nvPr/>
            </p:nvSpPr>
            <p:spPr>
              <a:xfrm>
                <a:off x="9003884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9" name="Rounded Rectangle 598"/>
              <p:cNvSpPr/>
              <p:nvPr/>
            </p:nvSpPr>
            <p:spPr>
              <a:xfrm>
                <a:off x="9160157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0" name="Rounded Rectangle 599"/>
              <p:cNvSpPr/>
              <p:nvPr/>
            </p:nvSpPr>
            <p:spPr>
              <a:xfrm>
                <a:off x="9328978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1" name="Rounded Rectangle 600"/>
              <p:cNvSpPr/>
              <p:nvPr/>
            </p:nvSpPr>
            <p:spPr>
              <a:xfrm>
                <a:off x="9482478" y="1588661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2" name="Rounded Rectangle 601"/>
              <p:cNvSpPr/>
              <p:nvPr/>
            </p:nvSpPr>
            <p:spPr>
              <a:xfrm>
                <a:off x="9635490" y="1588070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3" name="Rounded Rectangle 602"/>
              <p:cNvSpPr/>
              <p:nvPr/>
            </p:nvSpPr>
            <p:spPr>
              <a:xfrm>
                <a:off x="9787890" y="1588070"/>
                <a:ext cx="137160" cy="219456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64" name="Isosceles Triangle 1063">
              <a:extLst>
                <a:ext uri="{FF2B5EF4-FFF2-40B4-BE49-F238E27FC236}">
                  <a16:creationId xmlns:a16="http://schemas.microsoft.com/office/drawing/2014/main" id="{C2A76D49-9404-4413-843C-1D8E77A3FD69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244778" y="188139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Isosceles Triangle 1064">
              <a:extLst>
                <a:ext uri="{FF2B5EF4-FFF2-40B4-BE49-F238E27FC236}">
                  <a16:creationId xmlns:a16="http://schemas.microsoft.com/office/drawing/2014/main" id="{80826287-F211-44CB-B16F-B32A73D3D939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10130" y="188139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Isosceles Triangle 1065">
              <a:extLst>
                <a:ext uri="{FF2B5EF4-FFF2-40B4-BE49-F238E27FC236}">
                  <a16:creationId xmlns:a16="http://schemas.microsoft.com/office/drawing/2014/main" id="{25F8AB0D-5A04-40EA-8760-3F25EB937CC2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511495" y="188139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Isosceles Triangle 1066">
              <a:extLst>
                <a:ext uri="{FF2B5EF4-FFF2-40B4-BE49-F238E27FC236}">
                  <a16:creationId xmlns:a16="http://schemas.microsoft.com/office/drawing/2014/main" id="{1C9213E7-9E3F-46E9-A514-BD2C1D297204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642151" y="188139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Isosceles Triangle 1067">
              <a:extLst>
                <a:ext uri="{FF2B5EF4-FFF2-40B4-BE49-F238E27FC236}">
                  <a16:creationId xmlns:a16="http://schemas.microsoft.com/office/drawing/2014/main" id="{23803299-908D-4156-ACFC-17C4FDA79C33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766909" y="188139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Isosceles Triangle 1068">
              <a:extLst>
                <a:ext uri="{FF2B5EF4-FFF2-40B4-BE49-F238E27FC236}">
                  <a16:creationId xmlns:a16="http://schemas.microsoft.com/office/drawing/2014/main" id="{88A1C784-ED53-44B9-A0CF-DE1A6454DDE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899295" y="188139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Isosceles Triangle 1069">
              <a:extLst>
                <a:ext uri="{FF2B5EF4-FFF2-40B4-BE49-F238E27FC236}">
                  <a16:creationId xmlns:a16="http://schemas.microsoft.com/office/drawing/2014/main" id="{5CE8C133-4759-40A2-A6CF-BB4E66EE29C7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177536" y="188139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Isosceles Triangle 1070">
              <a:extLst>
                <a:ext uri="{FF2B5EF4-FFF2-40B4-BE49-F238E27FC236}">
                  <a16:creationId xmlns:a16="http://schemas.microsoft.com/office/drawing/2014/main" id="{771F2583-C06C-4037-A76A-489F5427155D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428423" y="1881392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B60E085-3BE7-4509-985E-103B350569F2}"/>
              </a:ext>
            </a:extLst>
          </p:cNvPr>
          <p:cNvGrpSpPr/>
          <p:nvPr/>
        </p:nvGrpSpPr>
        <p:grpSpPr>
          <a:xfrm>
            <a:off x="6959296" y="3454170"/>
            <a:ext cx="2648361" cy="201168"/>
            <a:chOff x="6959296" y="3454170"/>
            <a:chExt cx="2648361" cy="20116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A13D7BC-CFF0-4942-9DE3-3A809B75D95A}"/>
                </a:ext>
              </a:extLst>
            </p:cNvPr>
            <p:cNvGrpSpPr/>
            <p:nvPr/>
          </p:nvGrpSpPr>
          <p:grpSpPr>
            <a:xfrm>
              <a:off x="6959296" y="3454170"/>
              <a:ext cx="2648361" cy="201168"/>
              <a:chOff x="342044" y="3910424"/>
              <a:chExt cx="2648361" cy="201168"/>
            </a:xfrm>
          </p:grpSpPr>
          <p:cxnSp>
            <p:nvCxnSpPr>
              <p:cNvPr id="553" name="Straight Connector 552"/>
              <p:cNvCxnSpPr/>
              <p:nvPr/>
            </p:nvCxnSpPr>
            <p:spPr>
              <a:xfrm flipH="1">
                <a:off x="342044" y="4023427"/>
                <a:ext cx="2648361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4" name="Rounded Rectangle 553"/>
              <p:cNvSpPr/>
              <p:nvPr/>
            </p:nvSpPr>
            <p:spPr>
              <a:xfrm>
                <a:off x="2378746" y="3910424"/>
                <a:ext cx="485383" cy="201168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55" name="Rounded Rectangle 554"/>
              <p:cNvSpPr/>
              <p:nvPr/>
            </p:nvSpPr>
            <p:spPr>
              <a:xfrm>
                <a:off x="359591" y="3910424"/>
                <a:ext cx="109404" cy="201168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6" name="Rounded Rectangle 555"/>
              <p:cNvSpPr/>
              <p:nvPr/>
            </p:nvSpPr>
            <p:spPr>
              <a:xfrm>
                <a:off x="480878" y="3910424"/>
                <a:ext cx="109404" cy="201168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7" name="Rounded Rectangle 556"/>
              <p:cNvSpPr/>
              <p:nvPr/>
            </p:nvSpPr>
            <p:spPr>
              <a:xfrm>
                <a:off x="595322" y="3910424"/>
                <a:ext cx="109404" cy="201168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8" name="Rounded Rectangle 557"/>
              <p:cNvSpPr/>
              <p:nvPr/>
            </p:nvSpPr>
            <p:spPr>
              <a:xfrm>
                <a:off x="703863" y="3910424"/>
                <a:ext cx="109404" cy="201168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9" name="Rounded Rectangle 558"/>
              <p:cNvSpPr/>
              <p:nvPr/>
            </p:nvSpPr>
            <p:spPr>
              <a:xfrm>
                <a:off x="823789" y="3910424"/>
                <a:ext cx="109404" cy="201168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0" name="Rounded Rectangle 559"/>
              <p:cNvSpPr/>
              <p:nvPr/>
            </p:nvSpPr>
            <p:spPr>
              <a:xfrm>
                <a:off x="948340" y="3910424"/>
                <a:ext cx="109404" cy="201168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1" name="Rounded Rectangle 560"/>
              <p:cNvSpPr/>
              <p:nvPr/>
            </p:nvSpPr>
            <p:spPr>
              <a:xfrm>
                <a:off x="1066092" y="3910424"/>
                <a:ext cx="109404" cy="201168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2" name="Rounded Rectangle 561"/>
              <p:cNvSpPr/>
              <p:nvPr/>
            </p:nvSpPr>
            <p:spPr>
              <a:xfrm>
                <a:off x="1520303" y="3910424"/>
                <a:ext cx="109404" cy="201168"/>
              </a:xfrm>
              <a:prstGeom prst="roundRect">
                <a:avLst/>
              </a:prstGeom>
              <a:solidFill>
                <a:srgbClr val="CCFF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3" name="Rounded Rectangle 562"/>
              <p:cNvSpPr/>
              <p:nvPr/>
            </p:nvSpPr>
            <p:spPr>
              <a:xfrm>
                <a:off x="1392454" y="3910424"/>
                <a:ext cx="109404" cy="201168"/>
              </a:xfrm>
              <a:prstGeom prst="roundRect">
                <a:avLst/>
              </a:prstGeom>
              <a:solidFill>
                <a:srgbClr val="CCFF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4" name="Rounded Rectangle 563"/>
              <p:cNvSpPr/>
              <p:nvPr/>
            </p:nvSpPr>
            <p:spPr>
              <a:xfrm>
                <a:off x="1635526" y="3910424"/>
                <a:ext cx="109404" cy="201168"/>
              </a:xfrm>
              <a:prstGeom prst="roundRect">
                <a:avLst/>
              </a:prstGeom>
              <a:solidFill>
                <a:srgbClr val="CCFF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8" name="Rounded Rectangle 547"/>
              <p:cNvSpPr/>
              <p:nvPr/>
            </p:nvSpPr>
            <p:spPr>
              <a:xfrm>
                <a:off x="1188722" y="3910424"/>
                <a:ext cx="198927" cy="201168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9" name="Rounded Rectangle 548"/>
              <p:cNvSpPr/>
              <p:nvPr/>
            </p:nvSpPr>
            <p:spPr>
              <a:xfrm>
                <a:off x="1743804" y="3910424"/>
                <a:ext cx="198927" cy="201168"/>
              </a:xfrm>
              <a:prstGeom prst="roundRect">
                <a:avLst/>
              </a:prstGeom>
              <a:solidFill>
                <a:srgbClr val="FF00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0" name="Rounded Rectangle 549"/>
              <p:cNvSpPr/>
              <p:nvPr/>
            </p:nvSpPr>
            <p:spPr>
              <a:xfrm>
                <a:off x="2053746" y="3910424"/>
                <a:ext cx="198927" cy="201168"/>
              </a:xfrm>
              <a:prstGeom prst="roundRect">
                <a:avLst/>
              </a:prstGeom>
              <a:solidFill>
                <a:srgbClr val="FF00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1" name="Rounded Rectangle 550"/>
              <p:cNvSpPr/>
              <p:nvPr/>
            </p:nvSpPr>
            <p:spPr>
              <a:xfrm>
                <a:off x="1939233" y="3910424"/>
                <a:ext cx="109404" cy="201168"/>
              </a:xfrm>
              <a:prstGeom prst="roundRect">
                <a:avLst/>
              </a:prstGeom>
              <a:solidFill>
                <a:srgbClr val="CCFF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2" name="Rounded Rectangle 551"/>
              <p:cNvSpPr/>
              <p:nvPr/>
            </p:nvSpPr>
            <p:spPr>
              <a:xfrm>
                <a:off x="2267663" y="3910424"/>
                <a:ext cx="109404" cy="201168"/>
              </a:xfrm>
              <a:prstGeom prst="roundRect">
                <a:avLst/>
              </a:prstGeom>
              <a:solidFill>
                <a:srgbClr val="CCFF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72" name="Isosceles Triangle 1071">
              <a:extLst>
                <a:ext uri="{FF2B5EF4-FFF2-40B4-BE49-F238E27FC236}">
                  <a16:creationId xmlns:a16="http://schemas.microsoft.com/office/drawing/2014/main" id="{6D72E070-9705-4392-84E1-FD3DE653C73C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6988603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Isosceles Triangle 1072">
              <a:extLst>
                <a:ext uri="{FF2B5EF4-FFF2-40B4-BE49-F238E27FC236}">
                  <a16:creationId xmlns:a16="http://schemas.microsoft.com/office/drawing/2014/main" id="{FA8CB843-8137-4DD2-BB6E-8B81CC88E1FF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109385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Isosceles Triangle 1073">
              <a:extLst>
                <a:ext uri="{FF2B5EF4-FFF2-40B4-BE49-F238E27FC236}">
                  <a16:creationId xmlns:a16="http://schemas.microsoft.com/office/drawing/2014/main" id="{00CF0FF8-8C7D-412F-9E58-BDEC0E3E7D47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220377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Isosceles Triangle 1074">
              <a:extLst>
                <a:ext uri="{FF2B5EF4-FFF2-40B4-BE49-F238E27FC236}">
                  <a16:creationId xmlns:a16="http://schemas.microsoft.com/office/drawing/2014/main" id="{7509D5D6-EEA6-440C-9932-D986E3238E33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456856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Isosceles Triangle 1075">
              <a:extLst>
                <a:ext uri="{FF2B5EF4-FFF2-40B4-BE49-F238E27FC236}">
                  <a16:creationId xmlns:a16="http://schemas.microsoft.com/office/drawing/2014/main" id="{A0865E7B-BB82-4C5A-8F94-044C5C7F8947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568172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Isosceles Triangle 1076">
              <a:extLst>
                <a:ext uri="{FF2B5EF4-FFF2-40B4-BE49-F238E27FC236}">
                  <a16:creationId xmlns:a16="http://schemas.microsoft.com/office/drawing/2014/main" id="{B7EE37C9-46D3-4F7B-B39E-54AA8B827626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696582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Isosceles Triangle 1077">
              <a:extLst>
                <a:ext uri="{FF2B5EF4-FFF2-40B4-BE49-F238E27FC236}">
                  <a16:creationId xmlns:a16="http://schemas.microsoft.com/office/drawing/2014/main" id="{81F0EC52-AB74-4914-B1ED-A0B8BB259900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024794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Isosceles Triangle 1078">
              <a:extLst>
                <a:ext uri="{FF2B5EF4-FFF2-40B4-BE49-F238E27FC236}">
                  <a16:creationId xmlns:a16="http://schemas.microsoft.com/office/drawing/2014/main" id="{18264782-55E1-4B7F-9576-E79BF52149D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149552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Isosceles Triangle 1079">
              <a:extLst>
                <a:ext uri="{FF2B5EF4-FFF2-40B4-BE49-F238E27FC236}">
                  <a16:creationId xmlns:a16="http://schemas.microsoft.com/office/drawing/2014/main" id="{4E2F4B0D-D62D-4CAC-AD41-EAFC04AD8F9E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264520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Isosceles Triangle 1080">
              <a:extLst>
                <a:ext uri="{FF2B5EF4-FFF2-40B4-BE49-F238E27FC236}">
                  <a16:creationId xmlns:a16="http://schemas.microsoft.com/office/drawing/2014/main" id="{D0CD3751-2686-4819-BF2B-F831C04A052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416923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Isosceles Triangle 1081">
              <a:extLst>
                <a:ext uri="{FF2B5EF4-FFF2-40B4-BE49-F238E27FC236}">
                  <a16:creationId xmlns:a16="http://schemas.microsoft.com/office/drawing/2014/main" id="{8D03AE4C-D849-4A68-AE50-0D890B74017E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572746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Isosceles Triangle 1082">
              <a:extLst>
                <a:ext uri="{FF2B5EF4-FFF2-40B4-BE49-F238E27FC236}">
                  <a16:creationId xmlns:a16="http://schemas.microsoft.com/office/drawing/2014/main" id="{35C13F85-CC61-4CF0-88C5-84CB45CC1163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720845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Isosceles Triangle 1083">
              <a:extLst>
                <a:ext uri="{FF2B5EF4-FFF2-40B4-BE49-F238E27FC236}">
                  <a16:creationId xmlns:a16="http://schemas.microsoft.com/office/drawing/2014/main" id="{ABF18FDB-9D73-4E36-B084-376CF3E7483D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8896184" y="3459735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1" name="Isosceles Triangle 1100">
            <a:extLst>
              <a:ext uri="{FF2B5EF4-FFF2-40B4-BE49-F238E27FC236}">
                <a16:creationId xmlns:a16="http://schemas.microsoft.com/office/drawing/2014/main" id="{78890DED-B14C-4872-821A-C80A24DF8E2C}"/>
              </a:ext>
            </a:extLst>
          </p:cNvPr>
          <p:cNvSpPr>
            <a:spLocks noChangeAspect="1"/>
          </p:cNvSpPr>
          <p:nvPr/>
        </p:nvSpPr>
        <p:spPr>
          <a:xfrm flipV="1">
            <a:off x="7036206" y="4343400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8" name="Group 507"/>
          <p:cNvGrpSpPr>
            <a:grpSpLocks/>
          </p:cNvGrpSpPr>
          <p:nvPr/>
        </p:nvGrpSpPr>
        <p:grpSpPr>
          <a:xfrm>
            <a:off x="6968840" y="5191295"/>
            <a:ext cx="2651396" cy="176895"/>
            <a:chOff x="7663548" y="1516893"/>
            <a:chExt cx="3467102" cy="230711"/>
          </a:xfrm>
        </p:grpSpPr>
        <p:cxnSp>
          <p:nvCxnSpPr>
            <p:cNvPr id="509" name="Straight Connector 508"/>
            <p:cNvCxnSpPr/>
            <p:nvPr/>
          </p:nvCxnSpPr>
          <p:spPr>
            <a:xfrm flipH="1">
              <a:off x="7663548" y="1630139"/>
              <a:ext cx="3467102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0" name="Rounded Rectangle 509"/>
            <p:cNvSpPr/>
            <p:nvPr/>
          </p:nvSpPr>
          <p:spPr>
            <a:xfrm>
              <a:off x="7691837" y="1519004"/>
              <a:ext cx="557783" cy="228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11" name="Rounded Rectangle 510"/>
            <p:cNvSpPr/>
            <p:nvPr/>
          </p:nvSpPr>
          <p:spPr>
            <a:xfrm>
              <a:off x="8300359" y="1516893"/>
              <a:ext cx="228599" cy="22648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2" name="Group 521"/>
          <p:cNvGrpSpPr>
            <a:grpSpLocks/>
          </p:cNvGrpSpPr>
          <p:nvPr/>
        </p:nvGrpSpPr>
        <p:grpSpPr>
          <a:xfrm>
            <a:off x="6968840" y="4858369"/>
            <a:ext cx="2669899" cy="180144"/>
            <a:chOff x="7675717" y="219971"/>
            <a:chExt cx="3396893" cy="228600"/>
          </a:xfrm>
        </p:grpSpPr>
        <p:cxnSp>
          <p:nvCxnSpPr>
            <p:cNvPr id="523" name="Straight Connector 522"/>
            <p:cNvCxnSpPr/>
            <p:nvPr/>
          </p:nvCxnSpPr>
          <p:spPr>
            <a:xfrm>
              <a:off x="7675717" y="340568"/>
              <a:ext cx="3396893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4" name="Rounded Rectangle 523"/>
            <p:cNvSpPr/>
            <p:nvPr/>
          </p:nvSpPr>
          <p:spPr>
            <a:xfrm flipH="1">
              <a:off x="9104828" y="219971"/>
              <a:ext cx="557782" cy="228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25" name="Rounded Rectangle 524"/>
            <p:cNvSpPr/>
            <p:nvPr/>
          </p:nvSpPr>
          <p:spPr>
            <a:xfrm flipH="1">
              <a:off x="7712170" y="219972"/>
              <a:ext cx="228599" cy="22648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6" name="Rounded Rectangle 525"/>
            <p:cNvSpPr/>
            <p:nvPr/>
          </p:nvSpPr>
          <p:spPr>
            <a:xfrm flipH="1">
              <a:off x="7972575" y="219972"/>
              <a:ext cx="228599" cy="22648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7" name="Rounded Rectangle 526"/>
            <p:cNvSpPr/>
            <p:nvPr/>
          </p:nvSpPr>
          <p:spPr>
            <a:xfrm flipH="1">
              <a:off x="8237627" y="219972"/>
              <a:ext cx="228599" cy="22648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8" name="Rounded Rectangle 527"/>
            <p:cNvSpPr/>
            <p:nvPr/>
          </p:nvSpPr>
          <p:spPr>
            <a:xfrm flipH="1">
              <a:off x="8522479" y="219972"/>
              <a:ext cx="279010" cy="22648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29" name="Rounded Rectangle 528"/>
            <p:cNvSpPr/>
            <p:nvPr/>
          </p:nvSpPr>
          <p:spPr>
            <a:xfrm flipH="1">
              <a:off x="8832595" y="219972"/>
              <a:ext cx="228599" cy="22648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0" name="Group 439"/>
          <p:cNvGrpSpPr>
            <a:grpSpLocks/>
          </p:cNvGrpSpPr>
          <p:nvPr/>
        </p:nvGrpSpPr>
        <p:grpSpPr>
          <a:xfrm>
            <a:off x="6968840" y="7280235"/>
            <a:ext cx="2648365" cy="155859"/>
            <a:chOff x="8120267" y="5660757"/>
            <a:chExt cx="3154257" cy="251096"/>
          </a:xfrm>
        </p:grpSpPr>
        <p:grpSp>
          <p:nvGrpSpPr>
            <p:cNvPr id="424" name="Group 423"/>
            <p:cNvGrpSpPr/>
            <p:nvPr/>
          </p:nvGrpSpPr>
          <p:grpSpPr>
            <a:xfrm>
              <a:off x="8120267" y="5660757"/>
              <a:ext cx="3154257" cy="251096"/>
              <a:chOff x="7307755" y="2825088"/>
              <a:chExt cx="3406232" cy="226488"/>
            </a:xfrm>
          </p:grpSpPr>
          <p:cxnSp>
            <p:nvCxnSpPr>
              <p:cNvPr id="426" name="Straight Connector 425"/>
              <p:cNvCxnSpPr/>
              <p:nvPr/>
            </p:nvCxnSpPr>
            <p:spPr>
              <a:xfrm flipH="1">
                <a:off x="7307755" y="2938332"/>
                <a:ext cx="3406232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7" name="Rounded Rectangle 426"/>
              <p:cNvSpPr/>
              <p:nvPr/>
            </p:nvSpPr>
            <p:spPr>
              <a:xfrm>
                <a:off x="7639688" y="2825088"/>
                <a:ext cx="228600" cy="226488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8" name="Rounded Rectangle 427"/>
              <p:cNvSpPr/>
              <p:nvPr/>
            </p:nvSpPr>
            <p:spPr>
              <a:xfrm>
                <a:off x="7906389" y="2825088"/>
                <a:ext cx="557784" cy="226488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5" name="Rounded Rectangle 424"/>
            <p:cNvSpPr/>
            <p:nvPr/>
          </p:nvSpPr>
          <p:spPr>
            <a:xfrm flipH="1">
              <a:off x="8142494" y="5660762"/>
              <a:ext cx="255402" cy="251088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4" name="TextBox 343"/>
          <p:cNvSpPr txBox="1">
            <a:spLocks/>
          </p:cNvSpPr>
          <p:nvPr/>
        </p:nvSpPr>
        <p:spPr>
          <a:xfrm>
            <a:off x="6968839" y="7787359"/>
            <a:ext cx="251954" cy="298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+</a:t>
            </a:r>
          </a:p>
        </p:txBody>
      </p:sp>
      <p:grpSp>
        <p:nvGrpSpPr>
          <p:cNvPr id="441" name="Group 440"/>
          <p:cNvGrpSpPr>
            <a:grpSpLocks/>
          </p:cNvGrpSpPr>
          <p:nvPr/>
        </p:nvGrpSpPr>
        <p:grpSpPr>
          <a:xfrm>
            <a:off x="6968840" y="8094744"/>
            <a:ext cx="2648365" cy="168423"/>
            <a:chOff x="7668969" y="6400122"/>
            <a:chExt cx="3180944" cy="229278"/>
          </a:xfrm>
        </p:grpSpPr>
        <p:grpSp>
          <p:nvGrpSpPr>
            <p:cNvPr id="442" name="Group 441"/>
            <p:cNvGrpSpPr/>
            <p:nvPr/>
          </p:nvGrpSpPr>
          <p:grpSpPr>
            <a:xfrm>
              <a:off x="7668969" y="6400122"/>
              <a:ext cx="3180944" cy="229261"/>
              <a:chOff x="7663558" y="-438874"/>
              <a:chExt cx="3180917" cy="229261"/>
            </a:xfrm>
          </p:grpSpPr>
          <p:cxnSp>
            <p:nvCxnSpPr>
              <p:cNvPr id="452" name="Straight Connector 451"/>
              <p:cNvCxnSpPr/>
              <p:nvPr/>
            </p:nvCxnSpPr>
            <p:spPr>
              <a:xfrm flipH="1">
                <a:off x="7663558" y="-313588"/>
                <a:ext cx="3180917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3" name="Rounded Rectangle 452"/>
              <p:cNvSpPr/>
              <p:nvPr/>
            </p:nvSpPr>
            <p:spPr>
              <a:xfrm>
                <a:off x="10234933" y="-438213"/>
                <a:ext cx="557784" cy="2286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4" name="Rounded Rectangle 453"/>
              <p:cNvSpPr/>
              <p:nvPr/>
            </p:nvSpPr>
            <p:spPr>
              <a:xfrm>
                <a:off x="7691847" y="-438213"/>
                <a:ext cx="228600" cy="228600"/>
              </a:xfrm>
              <a:prstGeom prst="round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>
                <a:off x="7946759" y="-438213"/>
                <a:ext cx="228600" cy="228600"/>
              </a:xfrm>
              <a:prstGeom prst="round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6" name="Rounded Rectangle 455"/>
              <p:cNvSpPr/>
              <p:nvPr/>
            </p:nvSpPr>
            <p:spPr>
              <a:xfrm>
                <a:off x="8469959" y="-438874"/>
                <a:ext cx="228600" cy="229261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7" name="Rounded Rectangle 456"/>
              <p:cNvSpPr/>
              <p:nvPr/>
            </p:nvSpPr>
            <p:spPr>
              <a:xfrm>
                <a:off x="8208352" y="-438874"/>
                <a:ext cx="228600" cy="229261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43" name="Rounded Rectangle 442"/>
            <p:cNvSpPr/>
            <p:nvPr/>
          </p:nvSpPr>
          <p:spPr>
            <a:xfrm>
              <a:off x="8739222" y="6404624"/>
              <a:ext cx="190434" cy="224772"/>
            </a:xfrm>
            <a:prstGeom prst="round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4" name="Rounded Rectangle 443"/>
            <p:cNvSpPr/>
            <p:nvPr/>
          </p:nvSpPr>
          <p:spPr>
            <a:xfrm>
              <a:off x="8953528" y="6409939"/>
              <a:ext cx="138320" cy="219455"/>
            </a:xfrm>
            <a:prstGeom prst="round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5" name="Rounded Rectangle 444"/>
            <p:cNvSpPr/>
            <p:nvPr/>
          </p:nvSpPr>
          <p:spPr>
            <a:xfrm>
              <a:off x="9106295" y="6409939"/>
              <a:ext cx="138320" cy="219455"/>
            </a:xfrm>
            <a:prstGeom prst="round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6" name="Rounded Rectangle 445"/>
            <p:cNvSpPr/>
            <p:nvPr/>
          </p:nvSpPr>
          <p:spPr>
            <a:xfrm>
              <a:off x="9259056" y="6409939"/>
              <a:ext cx="138320" cy="219455"/>
            </a:xfrm>
            <a:prstGeom prst="round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7" name="Rounded Rectangle 446"/>
            <p:cNvSpPr/>
            <p:nvPr/>
          </p:nvSpPr>
          <p:spPr>
            <a:xfrm>
              <a:off x="9411830" y="6409939"/>
              <a:ext cx="138320" cy="219455"/>
            </a:xfrm>
            <a:prstGeom prst="round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8" name="Rounded Rectangle 447"/>
            <p:cNvSpPr/>
            <p:nvPr/>
          </p:nvSpPr>
          <p:spPr>
            <a:xfrm>
              <a:off x="9569055" y="6409939"/>
              <a:ext cx="138320" cy="219455"/>
            </a:xfrm>
            <a:prstGeom prst="round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9" name="Rounded Rectangle 448"/>
            <p:cNvSpPr/>
            <p:nvPr/>
          </p:nvSpPr>
          <p:spPr>
            <a:xfrm>
              <a:off x="9735313" y="6409939"/>
              <a:ext cx="138320" cy="219455"/>
            </a:xfrm>
            <a:prstGeom prst="round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0" name="Rounded Rectangle 449"/>
            <p:cNvSpPr/>
            <p:nvPr/>
          </p:nvSpPr>
          <p:spPr>
            <a:xfrm>
              <a:off x="9888084" y="6409925"/>
              <a:ext cx="138320" cy="219455"/>
            </a:xfrm>
            <a:prstGeom prst="round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1" name="Rounded Rectangle 450"/>
            <p:cNvSpPr/>
            <p:nvPr/>
          </p:nvSpPr>
          <p:spPr>
            <a:xfrm>
              <a:off x="10051500" y="6409945"/>
              <a:ext cx="138320" cy="219455"/>
            </a:xfrm>
            <a:prstGeom prst="round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9" name="Group 458"/>
          <p:cNvGrpSpPr>
            <a:grpSpLocks/>
          </p:cNvGrpSpPr>
          <p:nvPr/>
        </p:nvGrpSpPr>
        <p:grpSpPr>
          <a:xfrm>
            <a:off x="6968840" y="7809691"/>
            <a:ext cx="2648364" cy="159273"/>
            <a:chOff x="7677116" y="6109648"/>
            <a:chExt cx="3353439" cy="228585"/>
          </a:xfrm>
        </p:grpSpPr>
        <p:grpSp>
          <p:nvGrpSpPr>
            <p:cNvPr id="460" name="Group 459"/>
            <p:cNvGrpSpPr/>
            <p:nvPr/>
          </p:nvGrpSpPr>
          <p:grpSpPr>
            <a:xfrm>
              <a:off x="7677116" y="6111746"/>
              <a:ext cx="3353439" cy="226487"/>
              <a:chOff x="6539821" y="7239000"/>
              <a:chExt cx="3353445" cy="226488"/>
            </a:xfrm>
          </p:grpSpPr>
          <p:grpSp>
            <p:nvGrpSpPr>
              <p:cNvPr id="462" name="Group 461"/>
              <p:cNvGrpSpPr/>
              <p:nvPr/>
            </p:nvGrpSpPr>
            <p:grpSpPr>
              <a:xfrm>
                <a:off x="6539821" y="7239000"/>
                <a:ext cx="3353445" cy="226488"/>
                <a:chOff x="7329632" y="2825088"/>
                <a:chExt cx="3353445" cy="226488"/>
              </a:xfrm>
            </p:grpSpPr>
            <p:cxnSp>
              <p:nvCxnSpPr>
                <p:cNvPr id="464" name="Straight Connector 463"/>
                <p:cNvCxnSpPr/>
                <p:nvPr/>
              </p:nvCxnSpPr>
              <p:spPr>
                <a:xfrm flipH="1">
                  <a:off x="7329632" y="2938332"/>
                  <a:ext cx="3353445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5" name="Rounded Rectangle 464"/>
                <p:cNvSpPr/>
                <p:nvPr/>
              </p:nvSpPr>
              <p:spPr>
                <a:xfrm>
                  <a:off x="7683723" y="2825088"/>
                  <a:ext cx="228600" cy="226488"/>
                </a:xfrm>
                <a:prstGeom prst="roundRect">
                  <a:avLst/>
                </a:prstGeom>
                <a:solidFill>
                  <a:srgbClr val="FFCC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6" name="Rounded Rectangle 465"/>
                <p:cNvSpPr/>
                <p:nvPr/>
              </p:nvSpPr>
              <p:spPr>
                <a:xfrm>
                  <a:off x="8226424" y="2825088"/>
                  <a:ext cx="557784" cy="226488"/>
                </a:xfrm>
                <a:prstGeom prst="round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63" name="Rounded Rectangle 462"/>
              <p:cNvSpPr/>
              <p:nvPr/>
            </p:nvSpPr>
            <p:spPr>
              <a:xfrm flipH="1">
                <a:off x="6567888" y="7239001"/>
                <a:ext cx="293003" cy="226487"/>
              </a:xfrm>
              <a:prstGeom prst="roundRect">
                <a:avLst/>
              </a:prstGeom>
              <a:solidFill>
                <a:srgbClr val="6600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1" name="Rounded Rectangle 460"/>
            <p:cNvSpPr/>
            <p:nvPr/>
          </p:nvSpPr>
          <p:spPr>
            <a:xfrm>
              <a:off x="8296421" y="6109648"/>
              <a:ext cx="228599" cy="226487"/>
            </a:xfrm>
            <a:prstGeom prst="round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7" name="Group 466"/>
          <p:cNvGrpSpPr>
            <a:grpSpLocks/>
          </p:cNvGrpSpPr>
          <p:nvPr/>
        </p:nvGrpSpPr>
        <p:grpSpPr>
          <a:xfrm>
            <a:off x="6968840" y="8369759"/>
            <a:ext cx="2648365" cy="168657"/>
            <a:chOff x="7666780" y="3111383"/>
            <a:chExt cx="3192446" cy="230432"/>
          </a:xfrm>
        </p:grpSpPr>
        <p:cxnSp>
          <p:nvCxnSpPr>
            <p:cNvPr id="468" name="Straight Connector 467"/>
            <p:cNvCxnSpPr/>
            <p:nvPr/>
          </p:nvCxnSpPr>
          <p:spPr>
            <a:xfrm flipH="1">
              <a:off x="7666780" y="3235000"/>
              <a:ext cx="319244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9" name="Group 468"/>
            <p:cNvGrpSpPr/>
            <p:nvPr/>
          </p:nvGrpSpPr>
          <p:grpSpPr>
            <a:xfrm>
              <a:off x="7691847" y="3111383"/>
              <a:ext cx="804363" cy="230432"/>
              <a:chOff x="7691847" y="3111383"/>
              <a:chExt cx="804363" cy="230432"/>
            </a:xfrm>
          </p:grpSpPr>
          <p:sp>
            <p:nvSpPr>
              <p:cNvPr id="470" name="Rounded Rectangle 469"/>
              <p:cNvSpPr/>
              <p:nvPr/>
            </p:nvSpPr>
            <p:spPr>
              <a:xfrm>
                <a:off x="7937437" y="3111383"/>
                <a:ext cx="558773" cy="230432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1" name="Rounded Rectangle 470"/>
              <p:cNvSpPr/>
              <p:nvPr/>
            </p:nvSpPr>
            <p:spPr>
              <a:xfrm>
                <a:off x="7691847" y="3113215"/>
                <a:ext cx="226809" cy="228600"/>
              </a:xfrm>
              <a:prstGeom prst="roundRect">
                <a:avLst/>
              </a:prstGeom>
              <a:solidFill>
                <a:srgbClr val="FF99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73" name="Group 472"/>
          <p:cNvGrpSpPr>
            <a:grpSpLocks/>
          </p:cNvGrpSpPr>
          <p:nvPr/>
        </p:nvGrpSpPr>
        <p:grpSpPr>
          <a:xfrm>
            <a:off x="6968839" y="7547338"/>
            <a:ext cx="2648365" cy="167150"/>
            <a:chOff x="2761570" y="5845432"/>
            <a:chExt cx="1744642" cy="146311"/>
          </a:xfrm>
        </p:grpSpPr>
        <p:grpSp>
          <p:nvGrpSpPr>
            <p:cNvPr id="477" name="Group 476"/>
            <p:cNvGrpSpPr>
              <a:grpSpLocks noChangeAspect="1"/>
            </p:cNvGrpSpPr>
            <p:nvPr/>
          </p:nvGrpSpPr>
          <p:grpSpPr>
            <a:xfrm>
              <a:off x="2761570" y="5845439"/>
              <a:ext cx="1744642" cy="146304"/>
              <a:chOff x="7921552" y="4177307"/>
              <a:chExt cx="2833555" cy="227810"/>
            </a:xfrm>
          </p:grpSpPr>
          <p:grpSp>
            <p:nvGrpSpPr>
              <p:cNvPr id="479" name="Group 478"/>
              <p:cNvGrpSpPr/>
              <p:nvPr/>
            </p:nvGrpSpPr>
            <p:grpSpPr>
              <a:xfrm>
                <a:off x="7921552" y="4177307"/>
                <a:ext cx="2833555" cy="227810"/>
                <a:chOff x="7916181" y="-104221"/>
                <a:chExt cx="2833545" cy="227811"/>
              </a:xfrm>
            </p:grpSpPr>
            <p:cxnSp>
              <p:nvCxnSpPr>
                <p:cNvPr id="483" name="Straight Connector 482"/>
                <p:cNvCxnSpPr/>
                <p:nvPr/>
              </p:nvCxnSpPr>
              <p:spPr>
                <a:xfrm flipH="1">
                  <a:off x="7916181" y="25316"/>
                  <a:ext cx="2833545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4" name="Rounded Rectangle 483"/>
                <p:cNvSpPr/>
                <p:nvPr/>
              </p:nvSpPr>
              <p:spPr>
                <a:xfrm>
                  <a:off x="9659642" y="-104221"/>
                  <a:ext cx="557784" cy="227811"/>
                </a:xfrm>
                <a:prstGeom prst="round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5" name="Rounded Rectangle 484"/>
                <p:cNvSpPr/>
                <p:nvPr/>
              </p:nvSpPr>
              <p:spPr>
                <a:xfrm>
                  <a:off x="7936771" y="-104221"/>
                  <a:ext cx="190432" cy="227811"/>
                </a:xfrm>
                <a:prstGeom prst="roundRect">
                  <a:avLst/>
                </a:prstGeom>
                <a:solidFill>
                  <a:srgbClr val="FF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6" name="Rounded Rectangle 485"/>
                <p:cNvSpPr/>
                <p:nvPr/>
              </p:nvSpPr>
              <p:spPr>
                <a:xfrm>
                  <a:off x="8148253" y="-104221"/>
                  <a:ext cx="147857" cy="227811"/>
                </a:xfrm>
                <a:prstGeom prst="roundRect">
                  <a:avLst/>
                </a:prstGeom>
                <a:solidFill>
                  <a:srgbClr val="00206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7" name="Rounded Rectangle 486"/>
                <p:cNvSpPr/>
                <p:nvPr/>
              </p:nvSpPr>
              <p:spPr>
                <a:xfrm>
                  <a:off x="8653201" y="-104221"/>
                  <a:ext cx="147857" cy="225532"/>
                </a:xfrm>
                <a:prstGeom prst="roundRect">
                  <a:avLst/>
                </a:prstGeom>
                <a:solidFill>
                  <a:srgbClr val="FF66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8" name="Rounded Rectangle 487"/>
                <p:cNvSpPr/>
                <p:nvPr/>
              </p:nvSpPr>
              <p:spPr>
                <a:xfrm>
                  <a:off x="8488374" y="-104221"/>
                  <a:ext cx="147857" cy="227810"/>
                </a:xfrm>
                <a:prstGeom prst="roundRect">
                  <a:avLst/>
                </a:prstGeom>
                <a:solidFill>
                  <a:srgbClr val="FF66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9" name="Rounded Rectangle 488"/>
                <p:cNvSpPr/>
                <p:nvPr/>
              </p:nvSpPr>
              <p:spPr>
                <a:xfrm>
                  <a:off x="8823677" y="-104221"/>
                  <a:ext cx="147857" cy="227810"/>
                </a:xfrm>
                <a:prstGeom prst="roundRect">
                  <a:avLst/>
                </a:prstGeom>
                <a:solidFill>
                  <a:srgbClr val="FF66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80" name="Rounded Rectangle 479"/>
              <p:cNvSpPr/>
              <p:nvPr/>
            </p:nvSpPr>
            <p:spPr>
              <a:xfrm>
                <a:off x="9168122" y="4177307"/>
                <a:ext cx="228601" cy="227810"/>
              </a:xfrm>
              <a:prstGeom prst="round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1" name="Rounded Rectangle 480"/>
              <p:cNvSpPr/>
              <p:nvPr/>
            </p:nvSpPr>
            <p:spPr>
              <a:xfrm>
                <a:off x="9411901" y="4177307"/>
                <a:ext cx="228601" cy="227810"/>
              </a:xfrm>
              <a:prstGeom prst="roundRect">
                <a:avLst/>
              </a:prstGeom>
              <a:solidFill>
                <a:srgbClr val="FF00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2" name="Rounded Rectangle 481"/>
              <p:cNvSpPr/>
              <p:nvPr/>
            </p:nvSpPr>
            <p:spPr>
              <a:xfrm>
                <a:off x="8996390" y="4177307"/>
                <a:ext cx="147857" cy="227809"/>
              </a:xfrm>
              <a:prstGeom prst="roundRect">
                <a:avLst/>
              </a:prstGeom>
              <a:solidFill>
                <a:srgbClr val="FF66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8" name="Rounded Rectangle 477"/>
            <p:cNvSpPr/>
            <p:nvPr/>
          </p:nvSpPr>
          <p:spPr>
            <a:xfrm>
              <a:off x="3008453" y="5845432"/>
              <a:ext cx="91037" cy="146304"/>
            </a:xfrm>
            <a:prstGeom prst="roundRect">
              <a:avLst/>
            </a:prstGeom>
            <a:solidFill>
              <a:srgbClr val="FF66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0" name="Group 489"/>
          <p:cNvGrpSpPr>
            <a:grpSpLocks/>
          </p:cNvGrpSpPr>
          <p:nvPr/>
        </p:nvGrpSpPr>
        <p:grpSpPr>
          <a:xfrm>
            <a:off x="6968840" y="6977558"/>
            <a:ext cx="2648364" cy="154061"/>
            <a:chOff x="7663533" y="539919"/>
            <a:chExt cx="3499186" cy="230711"/>
          </a:xfrm>
        </p:grpSpPr>
        <p:cxnSp>
          <p:nvCxnSpPr>
            <p:cNvPr id="491" name="Straight Connector 490"/>
            <p:cNvCxnSpPr/>
            <p:nvPr/>
          </p:nvCxnSpPr>
          <p:spPr>
            <a:xfrm flipH="1">
              <a:off x="7663533" y="653164"/>
              <a:ext cx="349918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Rounded Rectangle 491"/>
            <p:cNvSpPr/>
            <p:nvPr/>
          </p:nvSpPr>
          <p:spPr>
            <a:xfrm>
              <a:off x="7691824" y="542030"/>
              <a:ext cx="557782" cy="228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3" name="Rounded Rectangle 492"/>
            <p:cNvSpPr/>
            <p:nvPr/>
          </p:nvSpPr>
          <p:spPr>
            <a:xfrm>
              <a:off x="8292152" y="539919"/>
              <a:ext cx="228599" cy="226487"/>
            </a:xfrm>
            <a:prstGeom prst="round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4" name="Group 493"/>
          <p:cNvGrpSpPr>
            <a:grpSpLocks/>
          </p:cNvGrpSpPr>
          <p:nvPr/>
        </p:nvGrpSpPr>
        <p:grpSpPr>
          <a:xfrm flipV="1">
            <a:off x="6968840" y="6184498"/>
            <a:ext cx="2648362" cy="170695"/>
            <a:chOff x="4693994" y="6857947"/>
            <a:chExt cx="3231146" cy="236037"/>
          </a:xfrm>
        </p:grpSpPr>
        <p:grpSp>
          <p:nvGrpSpPr>
            <p:cNvPr id="495" name="Group 494"/>
            <p:cNvGrpSpPr/>
            <p:nvPr/>
          </p:nvGrpSpPr>
          <p:grpSpPr>
            <a:xfrm>
              <a:off x="4693994" y="6857947"/>
              <a:ext cx="3231146" cy="236037"/>
              <a:chOff x="7410985" y="1519005"/>
              <a:chExt cx="3231146" cy="236037"/>
            </a:xfrm>
          </p:grpSpPr>
          <p:cxnSp>
            <p:nvCxnSpPr>
              <p:cNvPr id="497" name="Straight Connector 496"/>
              <p:cNvCxnSpPr/>
              <p:nvPr/>
            </p:nvCxnSpPr>
            <p:spPr>
              <a:xfrm flipH="1" flipV="1">
                <a:off x="7410985" y="1630137"/>
                <a:ext cx="3231146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8" name="Rounded Rectangle 497"/>
              <p:cNvSpPr/>
              <p:nvPr/>
            </p:nvSpPr>
            <p:spPr>
              <a:xfrm>
                <a:off x="7691847" y="1519005"/>
                <a:ext cx="557784" cy="2286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9" name="Rounded Rectangle 498"/>
              <p:cNvSpPr/>
              <p:nvPr/>
            </p:nvSpPr>
            <p:spPr>
              <a:xfrm>
                <a:off x="8276031" y="1528555"/>
                <a:ext cx="228600" cy="22648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96" name="Rounded Rectangle 495"/>
            <p:cNvSpPr/>
            <p:nvPr/>
          </p:nvSpPr>
          <p:spPr>
            <a:xfrm>
              <a:off x="4716440" y="6857960"/>
              <a:ext cx="228599" cy="2264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0" name="Group 499"/>
          <p:cNvGrpSpPr>
            <a:grpSpLocks/>
          </p:cNvGrpSpPr>
          <p:nvPr/>
        </p:nvGrpSpPr>
        <p:grpSpPr>
          <a:xfrm flipV="1">
            <a:off x="6968838" y="6450571"/>
            <a:ext cx="2648364" cy="170251"/>
            <a:chOff x="7660820" y="3366448"/>
            <a:chExt cx="3322111" cy="242055"/>
          </a:xfrm>
        </p:grpSpPr>
        <p:cxnSp>
          <p:nvCxnSpPr>
            <p:cNvPr id="501" name="Straight Connector 500"/>
            <p:cNvCxnSpPr/>
            <p:nvPr/>
          </p:nvCxnSpPr>
          <p:spPr>
            <a:xfrm flipH="1" flipV="1">
              <a:off x="7660820" y="3501674"/>
              <a:ext cx="3322111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2" name="Rounded Rectangle 501"/>
            <p:cNvSpPr/>
            <p:nvPr/>
          </p:nvSpPr>
          <p:spPr>
            <a:xfrm>
              <a:off x="7689114" y="3379903"/>
              <a:ext cx="226809" cy="2286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3" name="Rounded Rectangle 502"/>
            <p:cNvSpPr/>
            <p:nvPr/>
          </p:nvSpPr>
          <p:spPr>
            <a:xfrm>
              <a:off x="7950168" y="3366448"/>
              <a:ext cx="558773" cy="23043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4" name="Group 503"/>
          <p:cNvGrpSpPr>
            <a:grpSpLocks/>
          </p:cNvGrpSpPr>
          <p:nvPr/>
        </p:nvGrpSpPr>
        <p:grpSpPr>
          <a:xfrm flipV="1">
            <a:off x="6968838" y="6723977"/>
            <a:ext cx="2648365" cy="159822"/>
            <a:chOff x="7668694" y="3629565"/>
            <a:chExt cx="3267849" cy="230433"/>
          </a:xfrm>
        </p:grpSpPr>
        <p:cxnSp>
          <p:nvCxnSpPr>
            <p:cNvPr id="505" name="Straight Connector 504"/>
            <p:cNvCxnSpPr/>
            <p:nvPr/>
          </p:nvCxnSpPr>
          <p:spPr>
            <a:xfrm flipH="1" flipV="1">
              <a:off x="7668694" y="3751348"/>
              <a:ext cx="326784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6" name="Rounded Rectangle 505"/>
            <p:cNvSpPr/>
            <p:nvPr/>
          </p:nvSpPr>
          <p:spPr>
            <a:xfrm>
              <a:off x="7958973" y="3629565"/>
              <a:ext cx="558772" cy="23043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07" name="Rounded Rectangle 506"/>
            <p:cNvSpPr/>
            <p:nvPr/>
          </p:nvSpPr>
          <p:spPr>
            <a:xfrm>
              <a:off x="7696983" y="3629570"/>
              <a:ext cx="226809" cy="228600"/>
            </a:xfrm>
            <a:prstGeom prst="round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2" name="Group 511"/>
          <p:cNvGrpSpPr>
            <a:grpSpLocks/>
          </p:cNvGrpSpPr>
          <p:nvPr/>
        </p:nvGrpSpPr>
        <p:grpSpPr>
          <a:xfrm>
            <a:off x="6968839" y="5915909"/>
            <a:ext cx="2648363" cy="170906"/>
            <a:chOff x="7663541" y="219971"/>
            <a:chExt cx="3551635" cy="228600"/>
          </a:xfrm>
        </p:grpSpPr>
        <p:cxnSp>
          <p:nvCxnSpPr>
            <p:cNvPr id="513" name="Straight Connector 512"/>
            <p:cNvCxnSpPr/>
            <p:nvPr/>
          </p:nvCxnSpPr>
          <p:spPr>
            <a:xfrm>
              <a:off x="7663541" y="340568"/>
              <a:ext cx="355163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" name="Rounded Rectangle 513"/>
            <p:cNvSpPr/>
            <p:nvPr/>
          </p:nvSpPr>
          <p:spPr>
            <a:xfrm flipH="1">
              <a:off x="8805796" y="219971"/>
              <a:ext cx="557783" cy="2286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15" name="Rounded Rectangle 514"/>
            <p:cNvSpPr/>
            <p:nvPr/>
          </p:nvSpPr>
          <p:spPr>
            <a:xfrm flipH="1">
              <a:off x="8015304" y="219972"/>
              <a:ext cx="228599" cy="22648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6" name="Rounded Rectangle 515"/>
            <p:cNvSpPr/>
            <p:nvPr/>
          </p:nvSpPr>
          <p:spPr>
            <a:xfrm flipH="1">
              <a:off x="8275707" y="219972"/>
              <a:ext cx="228599" cy="22648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7" name="Rounded Rectangle 516"/>
            <p:cNvSpPr/>
            <p:nvPr/>
          </p:nvSpPr>
          <p:spPr>
            <a:xfrm flipH="1">
              <a:off x="8540750" y="219972"/>
              <a:ext cx="228599" cy="22648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8" name="Rounded Rectangle 517"/>
            <p:cNvSpPr/>
            <p:nvPr/>
          </p:nvSpPr>
          <p:spPr>
            <a:xfrm flipH="1">
              <a:off x="7689243" y="219972"/>
              <a:ext cx="293002" cy="226487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9" name="Rounded Rectangle 518"/>
            <p:cNvSpPr/>
            <p:nvPr/>
          </p:nvSpPr>
          <p:spPr>
            <a:xfrm flipH="1">
              <a:off x="9407841" y="219972"/>
              <a:ext cx="279011" cy="22648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20" name="Rounded Rectangle 519"/>
            <p:cNvSpPr/>
            <p:nvPr/>
          </p:nvSpPr>
          <p:spPr>
            <a:xfrm flipH="1">
              <a:off x="9971907" y="219972"/>
              <a:ext cx="244674" cy="22648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21" name="Rounded Rectangle 520"/>
            <p:cNvSpPr/>
            <p:nvPr/>
          </p:nvSpPr>
          <p:spPr>
            <a:xfrm flipH="1">
              <a:off x="9717969" y="219972"/>
              <a:ext cx="228599" cy="22648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38" name="Isosceles Triangle 1037">
            <a:extLst>
              <a:ext uri="{FF2B5EF4-FFF2-40B4-BE49-F238E27FC236}">
                <a16:creationId xmlns:a16="http://schemas.microsoft.com/office/drawing/2014/main" id="{9A477109-94D0-4CC2-B257-3C2856F1A437}"/>
              </a:ext>
            </a:extLst>
          </p:cNvPr>
          <p:cNvSpPr>
            <a:spLocks noChangeAspect="1"/>
          </p:cNvSpPr>
          <p:nvPr/>
        </p:nvSpPr>
        <p:spPr>
          <a:xfrm flipV="1">
            <a:off x="7692015" y="8102286"/>
            <a:ext cx="91440" cy="9198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Isosceles Triangle 1038">
            <a:extLst>
              <a:ext uri="{FF2B5EF4-FFF2-40B4-BE49-F238E27FC236}">
                <a16:creationId xmlns:a16="http://schemas.microsoft.com/office/drawing/2014/main" id="{FE7586B6-84DA-4B18-8730-5D6BCC57A6F2}"/>
              </a:ext>
            </a:extLst>
          </p:cNvPr>
          <p:cNvSpPr>
            <a:spLocks noChangeAspect="1"/>
          </p:cNvSpPr>
          <p:nvPr/>
        </p:nvSpPr>
        <p:spPr>
          <a:xfrm flipV="1">
            <a:off x="7892733" y="8106262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Isosceles Triangle 1039">
            <a:extLst>
              <a:ext uri="{FF2B5EF4-FFF2-40B4-BE49-F238E27FC236}">
                <a16:creationId xmlns:a16="http://schemas.microsoft.com/office/drawing/2014/main" id="{03414AA0-8923-4B9C-808A-892E290BE348}"/>
              </a:ext>
            </a:extLst>
          </p:cNvPr>
          <p:cNvSpPr>
            <a:spLocks noChangeAspect="1"/>
          </p:cNvSpPr>
          <p:nvPr/>
        </p:nvSpPr>
        <p:spPr>
          <a:xfrm flipV="1">
            <a:off x="8056037" y="811023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B01EB9FD-134D-4405-882A-215965C1E00D}"/>
              </a:ext>
            </a:extLst>
          </p:cNvPr>
          <p:cNvSpPr>
            <a:spLocks noChangeAspect="1"/>
          </p:cNvSpPr>
          <p:nvPr/>
        </p:nvSpPr>
        <p:spPr>
          <a:xfrm flipV="1">
            <a:off x="8184272" y="811023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Isosceles Triangle 1041">
            <a:extLst>
              <a:ext uri="{FF2B5EF4-FFF2-40B4-BE49-F238E27FC236}">
                <a16:creationId xmlns:a16="http://schemas.microsoft.com/office/drawing/2014/main" id="{CE4B1FA0-A9C6-4436-A26D-2D290F09B963}"/>
              </a:ext>
            </a:extLst>
          </p:cNvPr>
          <p:cNvSpPr>
            <a:spLocks noChangeAspect="1"/>
          </p:cNvSpPr>
          <p:nvPr/>
        </p:nvSpPr>
        <p:spPr>
          <a:xfrm flipV="1">
            <a:off x="8303999" y="811023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Isosceles Triangle 1053">
            <a:extLst>
              <a:ext uri="{FF2B5EF4-FFF2-40B4-BE49-F238E27FC236}">
                <a16:creationId xmlns:a16="http://schemas.microsoft.com/office/drawing/2014/main" id="{711EE455-EA2B-40CB-ACDF-7FA650E61CAE}"/>
              </a:ext>
            </a:extLst>
          </p:cNvPr>
          <p:cNvSpPr>
            <a:spLocks noChangeAspect="1"/>
          </p:cNvSpPr>
          <p:nvPr/>
        </p:nvSpPr>
        <p:spPr>
          <a:xfrm flipV="1">
            <a:off x="8435882" y="8106262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Isosceles Triangle 1054">
            <a:extLst>
              <a:ext uri="{FF2B5EF4-FFF2-40B4-BE49-F238E27FC236}">
                <a16:creationId xmlns:a16="http://schemas.microsoft.com/office/drawing/2014/main" id="{8C6F1527-0500-4EB3-BAB3-CBD90903226D}"/>
              </a:ext>
            </a:extLst>
          </p:cNvPr>
          <p:cNvSpPr>
            <a:spLocks noChangeAspect="1"/>
          </p:cNvSpPr>
          <p:nvPr/>
        </p:nvSpPr>
        <p:spPr>
          <a:xfrm flipV="1">
            <a:off x="8831040" y="811023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Isosceles Triangle 1055">
            <a:extLst>
              <a:ext uri="{FF2B5EF4-FFF2-40B4-BE49-F238E27FC236}">
                <a16:creationId xmlns:a16="http://schemas.microsoft.com/office/drawing/2014/main" id="{1E96CA57-6930-4A39-950B-89DCA23F7F70}"/>
              </a:ext>
            </a:extLst>
          </p:cNvPr>
          <p:cNvSpPr>
            <a:spLocks noChangeAspect="1"/>
          </p:cNvSpPr>
          <p:nvPr/>
        </p:nvSpPr>
        <p:spPr>
          <a:xfrm flipV="1">
            <a:off x="7295320" y="7813807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Isosceles Triangle 1056">
            <a:extLst>
              <a:ext uri="{FF2B5EF4-FFF2-40B4-BE49-F238E27FC236}">
                <a16:creationId xmlns:a16="http://schemas.microsoft.com/office/drawing/2014/main" id="{D4C2A544-EAEA-4BB8-8479-EBB5EA95A95D}"/>
              </a:ext>
            </a:extLst>
          </p:cNvPr>
          <p:cNvSpPr>
            <a:spLocks noChangeAspect="1"/>
          </p:cNvSpPr>
          <p:nvPr/>
        </p:nvSpPr>
        <p:spPr>
          <a:xfrm flipV="1">
            <a:off x="7503543" y="7813806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Isosceles Triangle 1057">
            <a:extLst>
              <a:ext uri="{FF2B5EF4-FFF2-40B4-BE49-F238E27FC236}">
                <a16:creationId xmlns:a16="http://schemas.microsoft.com/office/drawing/2014/main" id="{6DF9F44A-33FD-4CFB-9F0E-1C7A2FEDE9BE}"/>
              </a:ext>
            </a:extLst>
          </p:cNvPr>
          <p:cNvSpPr>
            <a:spLocks noChangeAspect="1"/>
          </p:cNvSpPr>
          <p:nvPr/>
        </p:nvSpPr>
        <p:spPr>
          <a:xfrm flipV="1">
            <a:off x="7527874" y="755397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Isosceles Triangle 1058">
            <a:extLst>
              <a:ext uri="{FF2B5EF4-FFF2-40B4-BE49-F238E27FC236}">
                <a16:creationId xmlns:a16="http://schemas.microsoft.com/office/drawing/2014/main" id="{22398536-57C8-4437-8F99-C6B8E256690E}"/>
              </a:ext>
            </a:extLst>
          </p:cNvPr>
          <p:cNvSpPr>
            <a:spLocks noChangeAspect="1"/>
          </p:cNvSpPr>
          <p:nvPr/>
        </p:nvSpPr>
        <p:spPr>
          <a:xfrm flipV="1">
            <a:off x="7679965" y="755397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Isosceles Triangle 1059">
            <a:extLst>
              <a:ext uri="{FF2B5EF4-FFF2-40B4-BE49-F238E27FC236}">
                <a16:creationId xmlns:a16="http://schemas.microsoft.com/office/drawing/2014/main" id="{89268D0F-9AB5-49AF-916E-B7226B56EC2B}"/>
              </a:ext>
            </a:extLst>
          </p:cNvPr>
          <p:cNvSpPr>
            <a:spLocks noChangeAspect="1"/>
          </p:cNvSpPr>
          <p:nvPr/>
        </p:nvSpPr>
        <p:spPr>
          <a:xfrm flipV="1">
            <a:off x="8427056" y="755397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Isosceles Triangle 1060">
            <a:extLst>
              <a:ext uri="{FF2B5EF4-FFF2-40B4-BE49-F238E27FC236}">
                <a16:creationId xmlns:a16="http://schemas.microsoft.com/office/drawing/2014/main" id="{2EDE7A27-A8A1-42AA-A69D-B798CD14DD5E}"/>
              </a:ext>
            </a:extLst>
          </p:cNvPr>
          <p:cNvSpPr>
            <a:spLocks noChangeAspect="1"/>
          </p:cNvSpPr>
          <p:nvPr/>
        </p:nvSpPr>
        <p:spPr>
          <a:xfrm flipV="1">
            <a:off x="7997656" y="755397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Isosceles Triangle 1084">
            <a:extLst>
              <a:ext uri="{FF2B5EF4-FFF2-40B4-BE49-F238E27FC236}">
                <a16:creationId xmlns:a16="http://schemas.microsoft.com/office/drawing/2014/main" id="{BB511438-6C3D-4120-9A52-4F6CF9AB6307}"/>
              </a:ext>
            </a:extLst>
          </p:cNvPr>
          <p:cNvSpPr>
            <a:spLocks noChangeAspect="1"/>
          </p:cNvSpPr>
          <p:nvPr/>
        </p:nvSpPr>
        <p:spPr>
          <a:xfrm flipV="1">
            <a:off x="8193608" y="755397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Isosceles Triangle 1085">
            <a:extLst>
              <a:ext uri="{FF2B5EF4-FFF2-40B4-BE49-F238E27FC236}">
                <a16:creationId xmlns:a16="http://schemas.microsoft.com/office/drawing/2014/main" id="{82F251EC-68CA-4BEE-8A25-703530BF3D82}"/>
              </a:ext>
            </a:extLst>
          </p:cNvPr>
          <p:cNvSpPr>
            <a:spLocks noChangeAspect="1"/>
          </p:cNvSpPr>
          <p:nvPr/>
        </p:nvSpPr>
        <p:spPr>
          <a:xfrm flipV="1">
            <a:off x="7026404" y="755397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Isosceles Triangle 1086">
            <a:extLst>
              <a:ext uri="{FF2B5EF4-FFF2-40B4-BE49-F238E27FC236}">
                <a16:creationId xmlns:a16="http://schemas.microsoft.com/office/drawing/2014/main" id="{0E22BEA0-FC4F-477E-BB4D-255116F5230C}"/>
              </a:ext>
            </a:extLst>
          </p:cNvPr>
          <p:cNvSpPr>
            <a:spLocks noChangeAspect="1"/>
          </p:cNvSpPr>
          <p:nvPr/>
        </p:nvSpPr>
        <p:spPr>
          <a:xfrm flipV="1">
            <a:off x="7210924" y="7553978"/>
            <a:ext cx="91440" cy="9198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Isosceles Triangle 1087">
            <a:extLst>
              <a:ext uri="{FF2B5EF4-FFF2-40B4-BE49-F238E27FC236}">
                <a16:creationId xmlns:a16="http://schemas.microsoft.com/office/drawing/2014/main" id="{07DAF1C9-C567-4034-8E01-CCFE1A70D421}"/>
              </a:ext>
            </a:extLst>
          </p:cNvPr>
          <p:cNvSpPr>
            <a:spLocks noChangeAspect="1"/>
          </p:cNvSpPr>
          <p:nvPr/>
        </p:nvSpPr>
        <p:spPr>
          <a:xfrm flipV="1">
            <a:off x="7491810" y="6982316"/>
            <a:ext cx="91440" cy="9198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Isosceles Triangle 1088">
            <a:extLst>
              <a:ext uri="{FF2B5EF4-FFF2-40B4-BE49-F238E27FC236}">
                <a16:creationId xmlns:a16="http://schemas.microsoft.com/office/drawing/2014/main" id="{F081E3E6-6E81-4F6F-91BB-B04FD8714368}"/>
              </a:ext>
            </a:extLst>
          </p:cNvPr>
          <p:cNvSpPr>
            <a:spLocks noChangeAspect="1"/>
          </p:cNvSpPr>
          <p:nvPr/>
        </p:nvSpPr>
        <p:spPr>
          <a:xfrm flipV="1">
            <a:off x="7046841" y="6733321"/>
            <a:ext cx="91440" cy="9198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Isosceles Triangle 1089">
            <a:extLst>
              <a:ext uri="{FF2B5EF4-FFF2-40B4-BE49-F238E27FC236}">
                <a16:creationId xmlns:a16="http://schemas.microsoft.com/office/drawing/2014/main" id="{89CAE6D2-A639-4B02-A1DF-8F774263F799}"/>
              </a:ext>
            </a:extLst>
          </p:cNvPr>
          <p:cNvSpPr>
            <a:spLocks noChangeAspect="1"/>
          </p:cNvSpPr>
          <p:nvPr/>
        </p:nvSpPr>
        <p:spPr>
          <a:xfrm flipV="1">
            <a:off x="7042534" y="6199534"/>
            <a:ext cx="91440" cy="9198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Isosceles Triangle 1090">
            <a:extLst>
              <a:ext uri="{FF2B5EF4-FFF2-40B4-BE49-F238E27FC236}">
                <a16:creationId xmlns:a16="http://schemas.microsoft.com/office/drawing/2014/main" id="{F51262D1-BA0D-4F93-9BA0-E33032E9695F}"/>
              </a:ext>
            </a:extLst>
          </p:cNvPr>
          <p:cNvSpPr>
            <a:spLocks noChangeAspect="1"/>
          </p:cNvSpPr>
          <p:nvPr/>
        </p:nvSpPr>
        <p:spPr>
          <a:xfrm flipV="1">
            <a:off x="7724077" y="6191281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Isosceles Triangle 1091">
            <a:extLst>
              <a:ext uri="{FF2B5EF4-FFF2-40B4-BE49-F238E27FC236}">
                <a16:creationId xmlns:a16="http://schemas.microsoft.com/office/drawing/2014/main" id="{CCF4997B-3ADF-4265-8C44-3EFEA1323FD3}"/>
              </a:ext>
            </a:extLst>
          </p:cNvPr>
          <p:cNvSpPr>
            <a:spLocks noChangeAspect="1"/>
          </p:cNvSpPr>
          <p:nvPr/>
        </p:nvSpPr>
        <p:spPr>
          <a:xfrm flipV="1">
            <a:off x="7270430" y="5919746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Isosceles Triangle 1092">
            <a:extLst>
              <a:ext uri="{FF2B5EF4-FFF2-40B4-BE49-F238E27FC236}">
                <a16:creationId xmlns:a16="http://schemas.microsoft.com/office/drawing/2014/main" id="{A6A7BCD3-A0D3-40E9-83F6-717E9A043C39}"/>
              </a:ext>
            </a:extLst>
          </p:cNvPr>
          <p:cNvSpPr>
            <a:spLocks noChangeAspect="1"/>
          </p:cNvSpPr>
          <p:nvPr/>
        </p:nvSpPr>
        <p:spPr>
          <a:xfrm flipV="1">
            <a:off x="7468264" y="5919746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Isosceles Triangle 1094">
            <a:extLst>
              <a:ext uri="{FF2B5EF4-FFF2-40B4-BE49-F238E27FC236}">
                <a16:creationId xmlns:a16="http://schemas.microsoft.com/office/drawing/2014/main" id="{BBD5B00E-135C-4120-AA26-134EC86737F6}"/>
              </a:ext>
            </a:extLst>
          </p:cNvPr>
          <p:cNvSpPr>
            <a:spLocks noChangeAspect="1"/>
          </p:cNvSpPr>
          <p:nvPr/>
        </p:nvSpPr>
        <p:spPr>
          <a:xfrm flipV="1">
            <a:off x="7662203" y="5919746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96" name="Isosceles Triangle 1095">
            <a:extLst>
              <a:ext uri="{FF2B5EF4-FFF2-40B4-BE49-F238E27FC236}">
                <a16:creationId xmlns:a16="http://schemas.microsoft.com/office/drawing/2014/main" id="{AC188066-B7A5-4F7B-B756-36DBF55E083F}"/>
              </a:ext>
            </a:extLst>
          </p:cNvPr>
          <p:cNvSpPr>
            <a:spLocks noChangeAspect="1"/>
          </p:cNvSpPr>
          <p:nvPr/>
        </p:nvSpPr>
        <p:spPr>
          <a:xfrm flipV="1">
            <a:off x="8542382" y="5919746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Isosceles Triangle 1096">
            <a:extLst>
              <a:ext uri="{FF2B5EF4-FFF2-40B4-BE49-F238E27FC236}">
                <a16:creationId xmlns:a16="http://schemas.microsoft.com/office/drawing/2014/main" id="{09EF4EBA-A91A-4EF2-8D55-3326D6892E09}"/>
              </a:ext>
            </a:extLst>
          </p:cNvPr>
          <p:cNvSpPr>
            <a:spLocks noChangeAspect="1"/>
          </p:cNvSpPr>
          <p:nvPr/>
        </p:nvSpPr>
        <p:spPr>
          <a:xfrm flipV="1">
            <a:off x="7043664" y="4864371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Isosceles Triangle 1097">
            <a:extLst>
              <a:ext uri="{FF2B5EF4-FFF2-40B4-BE49-F238E27FC236}">
                <a16:creationId xmlns:a16="http://schemas.microsoft.com/office/drawing/2014/main" id="{E0930607-3385-4EF3-BD73-C1A9BEEBFA0C}"/>
              </a:ext>
            </a:extLst>
          </p:cNvPr>
          <p:cNvSpPr>
            <a:spLocks noChangeAspect="1"/>
          </p:cNvSpPr>
          <p:nvPr/>
        </p:nvSpPr>
        <p:spPr>
          <a:xfrm flipV="1">
            <a:off x="7249762" y="4864371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Isosceles Triangle 1098">
            <a:extLst>
              <a:ext uri="{FF2B5EF4-FFF2-40B4-BE49-F238E27FC236}">
                <a16:creationId xmlns:a16="http://schemas.microsoft.com/office/drawing/2014/main" id="{B8816BDD-27F0-4351-91B2-135EB921F8D9}"/>
              </a:ext>
            </a:extLst>
          </p:cNvPr>
          <p:cNvSpPr>
            <a:spLocks noChangeAspect="1"/>
          </p:cNvSpPr>
          <p:nvPr/>
        </p:nvSpPr>
        <p:spPr>
          <a:xfrm flipV="1">
            <a:off x="7455629" y="4864371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00" name="Isosceles Triangle 1099">
            <a:extLst>
              <a:ext uri="{FF2B5EF4-FFF2-40B4-BE49-F238E27FC236}">
                <a16:creationId xmlns:a16="http://schemas.microsoft.com/office/drawing/2014/main" id="{8274FFF5-BB31-4F4A-9688-47B880CC841B}"/>
              </a:ext>
            </a:extLst>
          </p:cNvPr>
          <p:cNvSpPr>
            <a:spLocks noChangeAspect="1"/>
          </p:cNvSpPr>
          <p:nvPr/>
        </p:nvSpPr>
        <p:spPr>
          <a:xfrm flipV="1">
            <a:off x="7927316" y="4864371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Isosceles Triangle 1101">
            <a:extLst>
              <a:ext uri="{FF2B5EF4-FFF2-40B4-BE49-F238E27FC236}">
                <a16:creationId xmlns:a16="http://schemas.microsoft.com/office/drawing/2014/main" id="{7DE96B09-7EB0-41C9-B453-D5A4E89248EB}"/>
              </a:ext>
            </a:extLst>
          </p:cNvPr>
          <p:cNvSpPr>
            <a:spLocks noChangeAspect="1"/>
          </p:cNvSpPr>
          <p:nvPr/>
        </p:nvSpPr>
        <p:spPr>
          <a:xfrm flipV="1">
            <a:off x="7501349" y="5196628"/>
            <a:ext cx="91440" cy="9198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ECE7DB1-53F2-4E62-BF4F-B0A71C0C2D17}"/>
              </a:ext>
            </a:extLst>
          </p:cNvPr>
          <p:cNvGrpSpPr/>
          <p:nvPr/>
        </p:nvGrpSpPr>
        <p:grpSpPr>
          <a:xfrm>
            <a:off x="6971953" y="4603667"/>
            <a:ext cx="2651396" cy="179545"/>
            <a:chOff x="6971953" y="4138443"/>
            <a:chExt cx="2651396" cy="17954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7F56F6E-046B-4966-98AB-718CB5E758C1}"/>
                </a:ext>
              </a:extLst>
            </p:cNvPr>
            <p:cNvGrpSpPr/>
            <p:nvPr/>
          </p:nvGrpSpPr>
          <p:grpSpPr>
            <a:xfrm>
              <a:off x="6971953" y="4138443"/>
              <a:ext cx="2651396" cy="179545"/>
              <a:chOff x="6971953" y="4138443"/>
              <a:chExt cx="2651396" cy="179545"/>
            </a:xfrm>
          </p:grpSpPr>
          <p:grpSp>
            <p:nvGrpSpPr>
              <p:cNvPr id="1107" name="Group 1106">
                <a:extLst>
                  <a:ext uri="{FF2B5EF4-FFF2-40B4-BE49-F238E27FC236}">
                    <a16:creationId xmlns:a16="http://schemas.microsoft.com/office/drawing/2014/main" id="{9437B0EE-DDE1-44BD-B9C0-6FF351FA5112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6971953" y="4138447"/>
                <a:ext cx="2651396" cy="179541"/>
                <a:chOff x="6107559" y="3608138"/>
                <a:chExt cx="2084018" cy="146813"/>
              </a:xfrm>
            </p:grpSpPr>
            <p:cxnSp>
              <p:nvCxnSpPr>
                <p:cNvPr id="1108" name="Straight Connector 1107">
                  <a:extLst>
                    <a:ext uri="{FF2B5EF4-FFF2-40B4-BE49-F238E27FC236}">
                      <a16:creationId xmlns:a16="http://schemas.microsoft.com/office/drawing/2014/main" id="{82AB587A-2738-40E8-9C51-DDB0CFDD4A2B}"/>
                    </a:ext>
                  </a:extLst>
                </p:cNvPr>
                <p:cNvCxnSpPr/>
                <p:nvPr/>
              </p:nvCxnSpPr>
              <p:spPr>
                <a:xfrm flipH="1">
                  <a:off x="6107559" y="3677989"/>
                  <a:ext cx="2084018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9" name="Rounded Rectangle 531">
                  <a:extLst>
                    <a:ext uri="{FF2B5EF4-FFF2-40B4-BE49-F238E27FC236}">
                      <a16:creationId xmlns:a16="http://schemas.microsoft.com/office/drawing/2014/main" id="{FA722D39-2900-43A7-A475-EC07AD0F0196}"/>
                    </a:ext>
                  </a:extLst>
                </p:cNvPr>
                <p:cNvSpPr/>
                <p:nvPr/>
              </p:nvSpPr>
              <p:spPr>
                <a:xfrm>
                  <a:off x="6431723" y="3608138"/>
                  <a:ext cx="343433" cy="146813"/>
                </a:xfrm>
                <a:prstGeom prst="round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10" name="Rounded Rectangle 532">
                  <a:extLst>
                    <a:ext uri="{FF2B5EF4-FFF2-40B4-BE49-F238E27FC236}">
                      <a16:creationId xmlns:a16="http://schemas.microsoft.com/office/drawing/2014/main" id="{32715C19-C52E-44DC-B141-7924F53B68B9}"/>
                    </a:ext>
                  </a:extLst>
                </p:cNvPr>
                <p:cNvSpPr/>
                <p:nvPr/>
              </p:nvSpPr>
              <p:spPr>
                <a:xfrm>
                  <a:off x="6123914" y="3608138"/>
                  <a:ext cx="140751" cy="145456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11" name="Rounded Rectangle 532">
                <a:extLst>
                  <a:ext uri="{FF2B5EF4-FFF2-40B4-BE49-F238E27FC236}">
                    <a16:creationId xmlns:a16="http://schemas.microsoft.com/office/drawing/2014/main" id="{A25C678C-2226-4CCB-A06E-5F48AB0B3F58}"/>
                  </a:ext>
                </a:extLst>
              </p:cNvPr>
              <p:cNvSpPr/>
              <p:nvPr/>
            </p:nvSpPr>
            <p:spPr>
              <a:xfrm>
                <a:off x="7180417" y="4138443"/>
                <a:ext cx="179071" cy="177881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12" name="Isosceles Triangle 1111">
              <a:extLst>
                <a:ext uri="{FF2B5EF4-FFF2-40B4-BE49-F238E27FC236}">
                  <a16:creationId xmlns:a16="http://schemas.microsoft.com/office/drawing/2014/main" id="{A5513555-46AB-4702-ACA5-164D8E33C64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46626" y="4145671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Isosceles Triangle 1112">
              <a:extLst>
                <a:ext uri="{FF2B5EF4-FFF2-40B4-BE49-F238E27FC236}">
                  <a16:creationId xmlns:a16="http://schemas.microsoft.com/office/drawing/2014/main" id="{FFE70630-FD2B-41CE-9685-18D58CD2C076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227774" y="4145671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4" name="Group 1113">
            <a:extLst>
              <a:ext uri="{FF2B5EF4-FFF2-40B4-BE49-F238E27FC236}">
                <a16:creationId xmlns:a16="http://schemas.microsoft.com/office/drawing/2014/main" id="{1FDB25E4-BB24-40A4-BB56-3818C2F0DCC9}"/>
              </a:ext>
            </a:extLst>
          </p:cNvPr>
          <p:cNvGrpSpPr/>
          <p:nvPr/>
        </p:nvGrpSpPr>
        <p:grpSpPr>
          <a:xfrm flipH="1">
            <a:off x="6943056" y="5635438"/>
            <a:ext cx="2651396" cy="179545"/>
            <a:chOff x="5216993" y="4138443"/>
            <a:chExt cx="2651396" cy="179545"/>
          </a:xfrm>
        </p:grpSpPr>
        <p:grpSp>
          <p:nvGrpSpPr>
            <p:cNvPr id="1115" name="Group 1114">
              <a:extLst>
                <a:ext uri="{FF2B5EF4-FFF2-40B4-BE49-F238E27FC236}">
                  <a16:creationId xmlns:a16="http://schemas.microsoft.com/office/drawing/2014/main" id="{94A45E86-7EBA-4D12-8A05-852A79D236B0}"/>
                </a:ext>
              </a:extLst>
            </p:cNvPr>
            <p:cNvGrpSpPr/>
            <p:nvPr/>
          </p:nvGrpSpPr>
          <p:grpSpPr>
            <a:xfrm>
              <a:off x="5216993" y="4138443"/>
              <a:ext cx="2651396" cy="179545"/>
              <a:chOff x="5216993" y="4138443"/>
              <a:chExt cx="2651396" cy="179545"/>
            </a:xfrm>
          </p:grpSpPr>
          <p:grpSp>
            <p:nvGrpSpPr>
              <p:cNvPr id="1118" name="Group 1117">
                <a:extLst>
                  <a:ext uri="{FF2B5EF4-FFF2-40B4-BE49-F238E27FC236}">
                    <a16:creationId xmlns:a16="http://schemas.microsoft.com/office/drawing/2014/main" id="{6A1AB682-1F56-483C-896F-777352B6AA5A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216993" y="4138447"/>
                <a:ext cx="2651396" cy="179541"/>
                <a:chOff x="4728142" y="3608138"/>
                <a:chExt cx="2084018" cy="146813"/>
              </a:xfrm>
            </p:grpSpPr>
            <p:cxnSp>
              <p:nvCxnSpPr>
                <p:cNvPr id="1120" name="Straight Connector 1119">
                  <a:extLst>
                    <a:ext uri="{FF2B5EF4-FFF2-40B4-BE49-F238E27FC236}">
                      <a16:creationId xmlns:a16="http://schemas.microsoft.com/office/drawing/2014/main" id="{CE9F31D9-FC8B-4D19-BB5D-DA3C5A1A5450}"/>
                    </a:ext>
                  </a:extLst>
                </p:cNvPr>
                <p:cNvCxnSpPr/>
                <p:nvPr/>
              </p:nvCxnSpPr>
              <p:spPr>
                <a:xfrm flipH="1">
                  <a:off x="4728142" y="3677989"/>
                  <a:ext cx="2084018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1" name="Rounded Rectangle 531">
                  <a:extLst>
                    <a:ext uri="{FF2B5EF4-FFF2-40B4-BE49-F238E27FC236}">
                      <a16:creationId xmlns:a16="http://schemas.microsoft.com/office/drawing/2014/main" id="{04E4771D-CAF9-4031-9087-1FFE3F6D282C}"/>
                    </a:ext>
                  </a:extLst>
                </p:cNvPr>
                <p:cNvSpPr/>
                <p:nvPr/>
              </p:nvSpPr>
              <p:spPr>
                <a:xfrm>
                  <a:off x="6431723" y="3608138"/>
                  <a:ext cx="343433" cy="146813"/>
                </a:xfrm>
                <a:prstGeom prst="round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22" name="Rounded Rectangle 532">
                  <a:extLst>
                    <a:ext uri="{FF2B5EF4-FFF2-40B4-BE49-F238E27FC236}">
                      <a16:creationId xmlns:a16="http://schemas.microsoft.com/office/drawing/2014/main" id="{4ED0785D-45DE-4B40-A88D-006202742A1B}"/>
                    </a:ext>
                  </a:extLst>
                </p:cNvPr>
                <p:cNvSpPr/>
                <p:nvPr/>
              </p:nvSpPr>
              <p:spPr>
                <a:xfrm>
                  <a:off x="6123914" y="3608138"/>
                  <a:ext cx="140751" cy="145456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19" name="Rounded Rectangle 532">
                <a:extLst>
                  <a:ext uri="{FF2B5EF4-FFF2-40B4-BE49-F238E27FC236}">
                    <a16:creationId xmlns:a16="http://schemas.microsoft.com/office/drawing/2014/main" id="{8FE23EC1-7228-4CFB-8AA3-04EB7A83D527}"/>
                  </a:ext>
                </a:extLst>
              </p:cNvPr>
              <p:cNvSpPr/>
              <p:nvPr/>
            </p:nvSpPr>
            <p:spPr>
              <a:xfrm>
                <a:off x="7180417" y="4138443"/>
                <a:ext cx="179071" cy="177881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16" name="Isosceles Triangle 1115">
              <a:extLst>
                <a:ext uri="{FF2B5EF4-FFF2-40B4-BE49-F238E27FC236}">
                  <a16:creationId xmlns:a16="http://schemas.microsoft.com/office/drawing/2014/main" id="{15313B6C-15BE-4636-82B4-EAD8FC083BD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30722" y="414169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Isosceles Triangle 1116">
              <a:extLst>
                <a:ext uri="{FF2B5EF4-FFF2-40B4-BE49-F238E27FC236}">
                  <a16:creationId xmlns:a16="http://schemas.microsoft.com/office/drawing/2014/main" id="{29F386D7-086B-4807-BC1D-57A96C70E35D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231750" y="414169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861F4E2-FFC7-442E-971B-1DF3457BA248}"/>
              </a:ext>
            </a:extLst>
          </p:cNvPr>
          <p:cNvGrpSpPr/>
          <p:nvPr/>
        </p:nvGrpSpPr>
        <p:grpSpPr>
          <a:xfrm>
            <a:off x="6966480" y="1101181"/>
            <a:ext cx="2648368" cy="180571"/>
            <a:chOff x="6966480" y="1101181"/>
            <a:chExt cx="2648368" cy="180571"/>
          </a:xfrm>
        </p:grpSpPr>
        <p:grpSp>
          <p:nvGrpSpPr>
            <p:cNvPr id="1128" name="Group 1127">
              <a:extLst>
                <a:ext uri="{FF2B5EF4-FFF2-40B4-BE49-F238E27FC236}">
                  <a16:creationId xmlns:a16="http://schemas.microsoft.com/office/drawing/2014/main" id="{FCC0D3DA-FBEB-4E39-A4AE-D472FB7D3BB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66480" y="1101181"/>
              <a:ext cx="2648368" cy="175357"/>
              <a:chOff x="7668889" y="-402609"/>
              <a:chExt cx="3461459" cy="228600"/>
            </a:xfrm>
          </p:grpSpPr>
          <p:grpSp>
            <p:nvGrpSpPr>
              <p:cNvPr id="1130" name="Group 1129">
                <a:extLst>
                  <a:ext uri="{FF2B5EF4-FFF2-40B4-BE49-F238E27FC236}">
                    <a16:creationId xmlns:a16="http://schemas.microsoft.com/office/drawing/2014/main" id="{378B550A-18D8-4EF9-B906-B3A52721C1CA}"/>
                  </a:ext>
                </a:extLst>
              </p:cNvPr>
              <p:cNvGrpSpPr/>
              <p:nvPr/>
            </p:nvGrpSpPr>
            <p:grpSpPr>
              <a:xfrm>
                <a:off x="7668889" y="-402609"/>
                <a:ext cx="3461459" cy="228600"/>
                <a:chOff x="7663558" y="-1045219"/>
                <a:chExt cx="3461465" cy="228600"/>
              </a:xfrm>
            </p:grpSpPr>
            <p:cxnSp>
              <p:nvCxnSpPr>
                <p:cNvPr id="1132" name="Straight Connector 1131">
                  <a:extLst>
                    <a:ext uri="{FF2B5EF4-FFF2-40B4-BE49-F238E27FC236}">
                      <a16:creationId xmlns:a16="http://schemas.microsoft.com/office/drawing/2014/main" id="{6C1A72DD-07E1-45FA-9E51-7AD535040B1E}"/>
                    </a:ext>
                  </a:extLst>
                </p:cNvPr>
                <p:cNvCxnSpPr/>
                <p:nvPr/>
              </p:nvCxnSpPr>
              <p:spPr>
                <a:xfrm flipH="1">
                  <a:off x="7663558" y="-928032"/>
                  <a:ext cx="3461465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3" name="Rounded Rectangle 643">
                  <a:extLst>
                    <a:ext uri="{FF2B5EF4-FFF2-40B4-BE49-F238E27FC236}">
                      <a16:creationId xmlns:a16="http://schemas.microsoft.com/office/drawing/2014/main" id="{79D93033-9625-49B6-A1FA-15DBC8AB2B28}"/>
                    </a:ext>
                  </a:extLst>
                </p:cNvPr>
                <p:cNvSpPr/>
                <p:nvPr/>
              </p:nvSpPr>
              <p:spPr>
                <a:xfrm>
                  <a:off x="9029495" y="-1045219"/>
                  <a:ext cx="557784" cy="228600"/>
                </a:xfrm>
                <a:prstGeom prst="round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34" name="Rounded Rectangle 644">
                  <a:extLst>
                    <a:ext uri="{FF2B5EF4-FFF2-40B4-BE49-F238E27FC236}">
                      <a16:creationId xmlns:a16="http://schemas.microsoft.com/office/drawing/2014/main" id="{7F1A6FE2-00D8-4A8A-8FC9-BB3D7C65CC98}"/>
                    </a:ext>
                  </a:extLst>
                </p:cNvPr>
                <p:cNvSpPr/>
                <p:nvPr/>
              </p:nvSpPr>
              <p:spPr>
                <a:xfrm>
                  <a:off x="7966983" y="-1045219"/>
                  <a:ext cx="228600" cy="228600"/>
                </a:xfrm>
                <a:prstGeom prst="round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5" name="Rounded Rectangle 645">
                  <a:extLst>
                    <a:ext uri="{FF2B5EF4-FFF2-40B4-BE49-F238E27FC236}">
                      <a16:creationId xmlns:a16="http://schemas.microsoft.com/office/drawing/2014/main" id="{C3466BF2-8F84-458B-8427-49FA7AC82535}"/>
                    </a:ext>
                  </a:extLst>
                </p:cNvPr>
                <p:cNvSpPr/>
                <p:nvPr/>
              </p:nvSpPr>
              <p:spPr>
                <a:xfrm>
                  <a:off x="7691846" y="-1045219"/>
                  <a:ext cx="228600" cy="228600"/>
                </a:xfrm>
                <a:prstGeom prst="round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31" name="Rounded Rectangle 641">
                <a:extLst>
                  <a:ext uri="{FF2B5EF4-FFF2-40B4-BE49-F238E27FC236}">
                    <a16:creationId xmlns:a16="http://schemas.microsoft.com/office/drawing/2014/main" id="{31E4F2C8-05A5-467D-8B94-8E1412AD2F43}"/>
                  </a:ext>
                </a:extLst>
              </p:cNvPr>
              <p:cNvSpPr/>
              <p:nvPr/>
            </p:nvSpPr>
            <p:spPr>
              <a:xfrm>
                <a:off x="8766448" y="-402609"/>
                <a:ext cx="228598" cy="2286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29" name="Rounded Rectangle 637">
              <a:extLst>
                <a:ext uri="{FF2B5EF4-FFF2-40B4-BE49-F238E27FC236}">
                  <a16:creationId xmlns:a16="http://schemas.microsoft.com/office/drawing/2014/main" id="{0A5B9EED-75A3-41AA-86B6-3FCF27605B6B}"/>
                </a:ext>
              </a:extLst>
            </p:cNvPr>
            <p:cNvSpPr/>
            <p:nvPr/>
          </p:nvSpPr>
          <p:spPr>
            <a:xfrm>
              <a:off x="7415278" y="1106395"/>
              <a:ext cx="174902" cy="175357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25" name="Isosceles Triangle 1124">
              <a:extLst>
                <a:ext uri="{FF2B5EF4-FFF2-40B4-BE49-F238E27FC236}">
                  <a16:creationId xmlns:a16="http://schemas.microsoft.com/office/drawing/2014/main" id="{988B32AB-17F4-4BB4-9C03-ECC61A606DB9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32693" y="110777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Isosceles Triangle 1125">
              <a:extLst>
                <a:ext uri="{FF2B5EF4-FFF2-40B4-BE49-F238E27FC236}">
                  <a16:creationId xmlns:a16="http://schemas.microsoft.com/office/drawing/2014/main" id="{33E677CA-0594-42A4-A205-B2A346B0078E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242091" y="110777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Isosceles Triangle 1126">
              <a:extLst>
                <a:ext uri="{FF2B5EF4-FFF2-40B4-BE49-F238E27FC236}">
                  <a16:creationId xmlns:a16="http://schemas.microsoft.com/office/drawing/2014/main" id="{1815E64B-3DBC-4D5D-8887-F061DD52107B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456351" y="110777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Rounded Rectangle 637">
              <a:extLst>
                <a:ext uri="{FF2B5EF4-FFF2-40B4-BE49-F238E27FC236}">
                  <a16:creationId xmlns:a16="http://schemas.microsoft.com/office/drawing/2014/main" id="{74100015-F327-469F-9685-2450A744C2F6}"/>
                </a:ext>
              </a:extLst>
            </p:cNvPr>
            <p:cNvSpPr/>
            <p:nvPr/>
          </p:nvSpPr>
          <p:spPr>
            <a:xfrm>
              <a:off x="7608622" y="1106395"/>
              <a:ext cx="174902" cy="175357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37" name="Isosceles Triangle 1136">
              <a:extLst>
                <a:ext uri="{FF2B5EF4-FFF2-40B4-BE49-F238E27FC236}">
                  <a16:creationId xmlns:a16="http://schemas.microsoft.com/office/drawing/2014/main" id="{282D8CAE-470F-44D2-911A-659B68059624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649695" y="110777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8" name="Group 1137">
            <a:extLst>
              <a:ext uri="{FF2B5EF4-FFF2-40B4-BE49-F238E27FC236}">
                <a16:creationId xmlns:a16="http://schemas.microsoft.com/office/drawing/2014/main" id="{350A0BFE-B6DE-40AF-A0FC-91C2EA65E568}"/>
              </a:ext>
            </a:extLst>
          </p:cNvPr>
          <p:cNvGrpSpPr/>
          <p:nvPr/>
        </p:nvGrpSpPr>
        <p:grpSpPr>
          <a:xfrm>
            <a:off x="6969456" y="1398021"/>
            <a:ext cx="2648368" cy="180571"/>
            <a:chOff x="6966480" y="1101181"/>
            <a:chExt cx="2648368" cy="180571"/>
          </a:xfrm>
        </p:grpSpPr>
        <p:grpSp>
          <p:nvGrpSpPr>
            <p:cNvPr id="1146" name="Group 1145">
              <a:extLst>
                <a:ext uri="{FF2B5EF4-FFF2-40B4-BE49-F238E27FC236}">
                  <a16:creationId xmlns:a16="http://schemas.microsoft.com/office/drawing/2014/main" id="{7A5F26E8-F782-4201-AAD3-A72634ED6D10}"/>
                </a:ext>
              </a:extLst>
            </p:cNvPr>
            <p:cNvGrpSpPr/>
            <p:nvPr/>
          </p:nvGrpSpPr>
          <p:grpSpPr>
            <a:xfrm>
              <a:off x="6966480" y="1101181"/>
              <a:ext cx="2648368" cy="175357"/>
              <a:chOff x="7663558" y="-1045219"/>
              <a:chExt cx="3461465" cy="228600"/>
            </a:xfrm>
          </p:grpSpPr>
          <p:cxnSp>
            <p:nvCxnSpPr>
              <p:cNvPr id="1148" name="Straight Connector 1147">
                <a:extLst>
                  <a:ext uri="{FF2B5EF4-FFF2-40B4-BE49-F238E27FC236}">
                    <a16:creationId xmlns:a16="http://schemas.microsoft.com/office/drawing/2014/main" id="{AC337178-1C95-4F91-A763-3B40272A4CF5}"/>
                  </a:ext>
                </a:extLst>
              </p:cNvPr>
              <p:cNvCxnSpPr/>
              <p:nvPr/>
            </p:nvCxnSpPr>
            <p:spPr>
              <a:xfrm flipH="1">
                <a:off x="7663558" y="-928032"/>
                <a:ext cx="3461465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9" name="Rounded Rectangle 643">
                <a:extLst>
                  <a:ext uri="{FF2B5EF4-FFF2-40B4-BE49-F238E27FC236}">
                    <a16:creationId xmlns:a16="http://schemas.microsoft.com/office/drawing/2014/main" id="{3D1124E4-3772-4A80-9A38-C91D2D212A57}"/>
                  </a:ext>
                </a:extLst>
              </p:cNvPr>
              <p:cNvSpPr/>
              <p:nvPr/>
            </p:nvSpPr>
            <p:spPr>
              <a:xfrm>
                <a:off x="8794777" y="-1045219"/>
                <a:ext cx="557784" cy="2286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50" name="Rounded Rectangle 644">
                <a:extLst>
                  <a:ext uri="{FF2B5EF4-FFF2-40B4-BE49-F238E27FC236}">
                    <a16:creationId xmlns:a16="http://schemas.microsoft.com/office/drawing/2014/main" id="{5940C282-8387-4874-97E5-D8959DC1C065}"/>
                  </a:ext>
                </a:extLst>
              </p:cNvPr>
              <p:cNvSpPr/>
              <p:nvPr/>
            </p:nvSpPr>
            <p:spPr>
              <a:xfrm>
                <a:off x="7966983" y="-1045219"/>
                <a:ext cx="228600" cy="228600"/>
              </a:xfrm>
              <a:prstGeom prst="round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1" name="Rounded Rectangle 645">
                <a:extLst>
                  <a:ext uri="{FF2B5EF4-FFF2-40B4-BE49-F238E27FC236}">
                    <a16:creationId xmlns:a16="http://schemas.microsoft.com/office/drawing/2014/main" id="{39762A8A-BB10-40BA-8D0A-4B515EFFEAE0}"/>
                  </a:ext>
                </a:extLst>
              </p:cNvPr>
              <p:cNvSpPr/>
              <p:nvPr/>
            </p:nvSpPr>
            <p:spPr>
              <a:xfrm>
                <a:off x="7691846" y="-1045219"/>
                <a:ext cx="228600" cy="228600"/>
              </a:xfrm>
              <a:prstGeom prst="round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40" name="Rounded Rectangle 637">
              <a:extLst>
                <a:ext uri="{FF2B5EF4-FFF2-40B4-BE49-F238E27FC236}">
                  <a16:creationId xmlns:a16="http://schemas.microsoft.com/office/drawing/2014/main" id="{0B602DE7-2737-4BE5-9DFC-04B2F65B034B}"/>
                </a:ext>
              </a:extLst>
            </p:cNvPr>
            <p:cNvSpPr/>
            <p:nvPr/>
          </p:nvSpPr>
          <p:spPr>
            <a:xfrm>
              <a:off x="7415278" y="1106395"/>
              <a:ext cx="174902" cy="175357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41" name="Isosceles Triangle 1140">
              <a:extLst>
                <a:ext uri="{FF2B5EF4-FFF2-40B4-BE49-F238E27FC236}">
                  <a16:creationId xmlns:a16="http://schemas.microsoft.com/office/drawing/2014/main" id="{02DABE23-403B-46FF-8241-12F9FAFCE76F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32693" y="110777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Isosceles Triangle 1141">
              <a:extLst>
                <a:ext uri="{FF2B5EF4-FFF2-40B4-BE49-F238E27FC236}">
                  <a16:creationId xmlns:a16="http://schemas.microsoft.com/office/drawing/2014/main" id="{A08CAEF2-2FC8-4661-8037-D4D96B71415A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242091" y="110777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Isosceles Triangle 1142">
              <a:extLst>
                <a:ext uri="{FF2B5EF4-FFF2-40B4-BE49-F238E27FC236}">
                  <a16:creationId xmlns:a16="http://schemas.microsoft.com/office/drawing/2014/main" id="{2336EE5E-DE5C-46A4-8BC5-ACC058BA242B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456351" y="110777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Rounded Rectangle 637">
              <a:extLst>
                <a:ext uri="{FF2B5EF4-FFF2-40B4-BE49-F238E27FC236}">
                  <a16:creationId xmlns:a16="http://schemas.microsoft.com/office/drawing/2014/main" id="{E6AB7B42-E866-43B4-A01E-3EB2BC26FF8A}"/>
                </a:ext>
              </a:extLst>
            </p:cNvPr>
            <p:cNvSpPr/>
            <p:nvPr/>
          </p:nvSpPr>
          <p:spPr>
            <a:xfrm>
              <a:off x="7608622" y="1106395"/>
              <a:ext cx="174902" cy="175357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45" name="Isosceles Triangle 1144">
              <a:extLst>
                <a:ext uri="{FF2B5EF4-FFF2-40B4-BE49-F238E27FC236}">
                  <a16:creationId xmlns:a16="http://schemas.microsoft.com/office/drawing/2014/main" id="{95680575-4787-4DA7-B6B6-17CE1D3C023D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649695" y="1107777"/>
              <a:ext cx="91440" cy="9198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8" name="TextBox 747">
            <a:extLst>
              <a:ext uri="{FF2B5EF4-FFF2-40B4-BE49-F238E27FC236}">
                <a16:creationId xmlns:a16="http://schemas.microsoft.com/office/drawing/2014/main" id="{4ECE46BC-726D-4B8D-B344-862A9EC45693}"/>
              </a:ext>
            </a:extLst>
          </p:cNvPr>
          <p:cNvSpPr txBox="1"/>
          <p:nvPr/>
        </p:nvSpPr>
        <p:spPr>
          <a:xfrm>
            <a:off x="3593830" y="-1122148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Additional file 5</a:t>
            </a:r>
          </a:p>
        </p:txBody>
      </p:sp>
    </p:spTree>
    <p:extLst>
      <p:ext uri="{BB962C8B-B14F-4D97-AF65-F5344CB8AC3E}">
        <p14:creationId xmlns:p14="http://schemas.microsoft.com/office/powerpoint/2010/main" val="345582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115560</TotalTime>
  <Words>106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Babonis</dc:creator>
  <cp:lastModifiedBy>Leslie Babonis</cp:lastModifiedBy>
  <cp:revision>1962</cp:revision>
  <dcterms:created xsi:type="dcterms:W3CDTF">2017-09-05T13:03:09Z</dcterms:created>
  <dcterms:modified xsi:type="dcterms:W3CDTF">2019-09-18T17:06:31Z</dcterms:modified>
</cp:coreProperties>
</file>