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ie Babonis" initials="LB" lastIdx="2" clrIdx="0">
    <p:extLst>
      <p:ext uri="{19B8F6BF-5375-455C-9EA6-DF929625EA0E}">
        <p15:presenceInfo xmlns:p15="http://schemas.microsoft.com/office/powerpoint/2012/main" userId="779d9ba378c816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CCFF"/>
    <a:srgbClr val="FF9933"/>
    <a:srgbClr val="00FF99"/>
    <a:srgbClr val="00FF00"/>
    <a:srgbClr val="0000FF"/>
    <a:srgbClr val="9900FF"/>
    <a:srgbClr val="9900CC"/>
    <a:srgbClr val="66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5366" autoAdjust="0"/>
  </p:normalViewPr>
  <p:slideViewPr>
    <p:cSldViewPr>
      <p:cViewPr>
        <p:scale>
          <a:sx n="200" d="100"/>
          <a:sy n="200" d="100"/>
        </p:scale>
        <p:origin x="-1794" y="-22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2E23B-899D-4A0C-8EF5-7763EB2DE42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E454C-44F9-4001-B821-3AF7ADE31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8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E454C-44F9-4001-B821-3AF7ADE313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5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7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1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3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6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7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6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3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3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4D0EB-61C2-4C3B-8CD0-B3DC81A43F3A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A05D-CEED-44D3-B66C-07C56F439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9C0BD6-6F66-46A5-8016-0A73DFD867E4}"/>
              </a:ext>
            </a:extLst>
          </p:cNvPr>
          <p:cNvSpPr/>
          <p:nvPr/>
        </p:nvSpPr>
        <p:spPr>
          <a:xfrm rot="5400000">
            <a:off x="-1387725" y="-1565376"/>
            <a:ext cx="10535549" cy="874960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0" name="Picture 419" descr="A close up of a logo&#10;&#10;Description automatically generated">
            <a:extLst>
              <a:ext uri="{FF2B5EF4-FFF2-40B4-BE49-F238E27FC236}">
                <a16:creationId xmlns:a16="http://schemas.microsoft.com/office/drawing/2014/main" id="{663B9740-15B8-481B-8039-20C57FEAF7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4" t="8529" r="24427" b="7223"/>
          <a:stretch/>
        </p:blipFill>
        <p:spPr>
          <a:xfrm>
            <a:off x="1082471" y="-34844"/>
            <a:ext cx="7230127" cy="7027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1EA75D-BD93-487C-8AF2-9B8C6B8F12AA}"/>
              </a:ext>
            </a:extLst>
          </p:cNvPr>
          <p:cNvSpPr txBox="1"/>
          <p:nvPr/>
        </p:nvSpPr>
        <p:spPr>
          <a:xfrm>
            <a:off x="4648200" y="1905000"/>
            <a:ext cx="130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intracellular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3607F-A63E-48D8-952E-999EE09B5649}"/>
              </a:ext>
            </a:extLst>
          </p:cNvPr>
          <p:cNvSpPr txBox="1"/>
          <p:nvPr/>
        </p:nvSpPr>
        <p:spPr>
          <a:xfrm>
            <a:off x="5065183" y="2511013"/>
            <a:ext cx="139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non-catalytic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274DA-DCF7-48B3-B8E9-0BE074A75920}"/>
              </a:ext>
            </a:extLst>
          </p:cNvPr>
          <p:cNvSpPr txBox="1"/>
          <p:nvPr/>
        </p:nvSpPr>
        <p:spPr>
          <a:xfrm>
            <a:off x="3545304" y="2754868"/>
            <a:ext cx="214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immune/coagulation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45FB5B-752C-4CC5-BEF8-EB4E052CF7EC}"/>
              </a:ext>
            </a:extLst>
          </p:cNvPr>
          <p:cNvSpPr txBox="1"/>
          <p:nvPr/>
        </p:nvSpPr>
        <p:spPr>
          <a:xfrm>
            <a:off x="3876237" y="3430935"/>
            <a:ext cx="14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chymotrypsin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5684CF-5484-4253-9D62-C89378514C28}"/>
              </a:ext>
            </a:extLst>
          </p:cNvPr>
          <p:cNvCxnSpPr>
            <a:cxnSpLocks/>
          </p:cNvCxnSpPr>
          <p:nvPr/>
        </p:nvCxnSpPr>
        <p:spPr>
          <a:xfrm flipH="1" flipV="1">
            <a:off x="5905932" y="6574111"/>
            <a:ext cx="449730" cy="11491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F576B39-F0AF-4547-ABA3-3C2833FE2346}"/>
              </a:ext>
            </a:extLst>
          </p:cNvPr>
          <p:cNvSpPr txBox="1"/>
          <p:nvPr/>
        </p:nvSpPr>
        <p:spPr>
          <a:xfrm>
            <a:off x="3578577" y="1620814"/>
            <a:ext cx="1688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transmembrane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F08372-922D-475A-BBA2-6FEFC08823ED}"/>
              </a:ext>
            </a:extLst>
          </p:cNvPr>
          <p:cNvCxnSpPr>
            <a:cxnSpLocks/>
          </p:cNvCxnSpPr>
          <p:nvPr/>
        </p:nvCxnSpPr>
        <p:spPr>
          <a:xfrm>
            <a:off x="954236" y="1097957"/>
            <a:ext cx="966939" cy="34337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D82491D-2156-432E-95D8-43E21D0D8D98}"/>
              </a:ext>
            </a:extLst>
          </p:cNvPr>
          <p:cNvCxnSpPr>
            <a:cxnSpLocks/>
          </p:cNvCxnSpPr>
          <p:nvPr/>
        </p:nvCxnSpPr>
        <p:spPr>
          <a:xfrm flipH="1">
            <a:off x="6356036" y="385001"/>
            <a:ext cx="152397" cy="24287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E97EF85-ED9A-4B87-B2D0-3A98C1EB5B65}"/>
              </a:ext>
            </a:extLst>
          </p:cNvPr>
          <p:cNvCxnSpPr>
            <a:cxnSpLocks/>
          </p:cNvCxnSpPr>
          <p:nvPr/>
        </p:nvCxnSpPr>
        <p:spPr>
          <a:xfrm flipH="1">
            <a:off x="5264589" y="-84222"/>
            <a:ext cx="9279" cy="18743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5A5CE9FC-24E1-4CD5-A46A-49838268B0BE}"/>
              </a:ext>
            </a:extLst>
          </p:cNvPr>
          <p:cNvCxnSpPr>
            <a:cxnSpLocks/>
          </p:cNvCxnSpPr>
          <p:nvPr/>
        </p:nvCxnSpPr>
        <p:spPr>
          <a:xfrm flipH="1">
            <a:off x="4808140" y="-573622"/>
            <a:ext cx="404512" cy="6129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DEECCF4-213F-4519-8232-017EDDD2C7FF}"/>
              </a:ext>
            </a:extLst>
          </p:cNvPr>
          <p:cNvCxnSpPr>
            <a:cxnSpLocks/>
          </p:cNvCxnSpPr>
          <p:nvPr/>
        </p:nvCxnSpPr>
        <p:spPr>
          <a:xfrm>
            <a:off x="1327833" y="-1087912"/>
            <a:ext cx="1585384" cy="156047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EE4750F-BE08-4CD7-92DE-7390A004331A}"/>
              </a:ext>
            </a:extLst>
          </p:cNvPr>
          <p:cNvCxnSpPr>
            <a:cxnSpLocks/>
          </p:cNvCxnSpPr>
          <p:nvPr/>
        </p:nvCxnSpPr>
        <p:spPr>
          <a:xfrm>
            <a:off x="1338400" y="-61416"/>
            <a:ext cx="1264531" cy="73320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5703445-FFFF-437E-ABF1-B677F8262E10}"/>
              </a:ext>
            </a:extLst>
          </p:cNvPr>
          <p:cNvCxnSpPr>
            <a:cxnSpLocks/>
          </p:cNvCxnSpPr>
          <p:nvPr/>
        </p:nvCxnSpPr>
        <p:spPr>
          <a:xfrm>
            <a:off x="1344925" y="385623"/>
            <a:ext cx="1233421" cy="40095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C1D83868-9073-433A-B52F-56570156668E}"/>
              </a:ext>
            </a:extLst>
          </p:cNvPr>
          <p:cNvCxnSpPr>
            <a:cxnSpLocks/>
          </p:cNvCxnSpPr>
          <p:nvPr/>
        </p:nvCxnSpPr>
        <p:spPr>
          <a:xfrm>
            <a:off x="1342321" y="153922"/>
            <a:ext cx="1273562" cy="60578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908C9ABC-487A-4600-9B48-54EA25B9A665}"/>
              </a:ext>
            </a:extLst>
          </p:cNvPr>
          <p:cNvCxnSpPr>
            <a:cxnSpLocks/>
          </p:cNvCxnSpPr>
          <p:nvPr/>
        </p:nvCxnSpPr>
        <p:spPr>
          <a:xfrm>
            <a:off x="1349532" y="586015"/>
            <a:ext cx="1206545" cy="23436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87E8F50D-E702-4EBE-9EA6-A83F7B7A9483}"/>
              </a:ext>
            </a:extLst>
          </p:cNvPr>
          <p:cNvCxnSpPr>
            <a:cxnSpLocks/>
          </p:cNvCxnSpPr>
          <p:nvPr/>
        </p:nvCxnSpPr>
        <p:spPr>
          <a:xfrm>
            <a:off x="944800" y="835188"/>
            <a:ext cx="1082235" cy="46001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86C4C57C-D0B5-470E-9985-3E3285ECC2F7}"/>
              </a:ext>
            </a:extLst>
          </p:cNvPr>
          <p:cNvCxnSpPr>
            <a:cxnSpLocks/>
          </p:cNvCxnSpPr>
          <p:nvPr/>
        </p:nvCxnSpPr>
        <p:spPr>
          <a:xfrm>
            <a:off x="968306" y="1652660"/>
            <a:ext cx="782054" cy="72519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B99BEB25-3E3E-4E06-9255-B1E824F23E69}"/>
              </a:ext>
            </a:extLst>
          </p:cNvPr>
          <p:cNvCxnSpPr>
            <a:cxnSpLocks/>
          </p:cNvCxnSpPr>
          <p:nvPr/>
        </p:nvCxnSpPr>
        <p:spPr>
          <a:xfrm>
            <a:off x="963713" y="1985671"/>
            <a:ext cx="452175" cy="15839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3A649E1-CB1E-4574-8521-E5C0146B0EDD}"/>
              </a:ext>
            </a:extLst>
          </p:cNvPr>
          <p:cNvGrpSpPr/>
          <p:nvPr/>
        </p:nvGrpSpPr>
        <p:grpSpPr>
          <a:xfrm>
            <a:off x="141077" y="2694260"/>
            <a:ext cx="843975" cy="164592"/>
            <a:chOff x="16485" y="2698293"/>
            <a:chExt cx="843975" cy="164592"/>
          </a:xfrm>
        </p:grpSpPr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DFE877E1-5338-417E-AB2C-B99D09DEF6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85" y="2786137"/>
              <a:ext cx="84397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Rounded Rectangle 523">
              <a:extLst>
                <a:ext uri="{FF2B5EF4-FFF2-40B4-BE49-F238E27FC236}">
                  <a16:creationId xmlns:a16="http://schemas.microsoft.com/office/drawing/2014/main" id="{E9C9FD68-4A84-4581-B8F3-62A8235729AA}"/>
                </a:ext>
              </a:extLst>
            </p:cNvPr>
            <p:cNvSpPr/>
            <p:nvPr/>
          </p:nvSpPr>
          <p:spPr>
            <a:xfrm>
              <a:off x="59537" y="2698293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42" name="Rounded Rectangle 518">
              <a:extLst>
                <a:ext uri="{FF2B5EF4-FFF2-40B4-BE49-F238E27FC236}">
                  <a16:creationId xmlns:a16="http://schemas.microsoft.com/office/drawing/2014/main" id="{71C1A051-0328-4A49-B6B6-AE68CB259B50}"/>
                </a:ext>
              </a:extLst>
            </p:cNvPr>
            <p:cNvSpPr/>
            <p:nvPr/>
          </p:nvSpPr>
          <p:spPr>
            <a:xfrm>
              <a:off x="477878" y="2698293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3" name="Rounded Rectangle 519">
              <a:extLst>
                <a:ext uri="{FF2B5EF4-FFF2-40B4-BE49-F238E27FC236}">
                  <a16:creationId xmlns:a16="http://schemas.microsoft.com/office/drawing/2014/main" id="{19C544CB-FB86-4869-862E-AA740D298927}"/>
                </a:ext>
              </a:extLst>
            </p:cNvPr>
            <p:cNvSpPr/>
            <p:nvPr/>
          </p:nvSpPr>
          <p:spPr>
            <a:xfrm>
              <a:off x="645033" y="2698293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8CA4ECA4-3D1D-43F4-988B-78A82E0CCE6C}"/>
              </a:ext>
            </a:extLst>
          </p:cNvPr>
          <p:cNvCxnSpPr>
            <a:cxnSpLocks/>
          </p:cNvCxnSpPr>
          <p:nvPr/>
        </p:nvCxnSpPr>
        <p:spPr>
          <a:xfrm>
            <a:off x="937006" y="2865477"/>
            <a:ext cx="254107" cy="8560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3E534B-F993-4F6B-BDB2-476FA4247DA1}"/>
              </a:ext>
            </a:extLst>
          </p:cNvPr>
          <p:cNvGrpSpPr/>
          <p:nvPr/>
        </p:nvGrpSpPr>
        <p:grpSpPr>
          <a:xfrm>
            <a:off x="4261224" y="7158615"/>
            <a:ext cx="791971" cy="164592"/>
            <a:chOff x="4100743" y="6993424"/>
            <a:chExt cx="791971" cy="164592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152D1428-3E0E-4B6D-8092-614DC3112C56}"/>
                </a:ext>
              </a:extLst>
            </p:cNvPr>
            <p:cNvCxnSpPr>
              <a:cxnSpLocks/>
            </p:cNvCxnSpPr>
            <p:nvPr/>
          </p:nvCxnSpPr>
          <p:spPr>
            <a:xfrm>
              <a:off x="4100743" y="7084864"/>
              <a:ext cx="79197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Rounded Rectangle 251">
              <a:extLst>
                <a:ext uri="{FF2B5EF4-FFF2-40B4-BE49-F238E27FC236}">
                  <a16:creationId xmlns:a16="http://schemas.microsoft.com/office/drawing/2014/main" id="{3905F428-962C-4676-824C-AE91624BDE5E}"/>
                </a:ext>
              </a:extLst>
            </p:cNvPr>
            <p:cNvSpPr/>
            <p:nvPr/>
          </p:nvSpPr>
          <p:spPr>
            <a:xfrm flipH="1">
              <a:off x="4325491" y="6993424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79" name="Rounded Rectangle 252">
              <a:extLst>
                <a:ext uri="{FF2B5EF4-FFF2-40B4-BE49-F238E27FC236}">
                  <a16:creationId xmlns:a16="http://schemas.microsoft.com/office/drawing/2014/main" id="{F35CB6E8-F082-440A-8776-761AB0042B7C}"/>
                </a:ext>
              </a:extLst>
            </p:cNvPr>
            <p:cNvSpPr/>
            <p:nvPr/>
          </p:nvSpPr>
          <p:spPr>
            <a:xfrm flipH="1">
              <a:off x="4137693" y="6993424"/>
              <a:ext cx="164592" cy="164592"/>
            </a:xfrm>
            <a:prstGeom prst="roundRect">
              <a:avLst/>
            </a:prstGeom>
            <a:pattFill prst="pct90">
              <a:fgClr>
                <a:srgbClr val="7030A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26392F-8792-49D9-AD82-1290FAB3E0A0}"/>
              </a:ext>
            </a:extLst>
          </p:cNvPr>
          <p:cNvGrpSpPr/>
          <p:nvPr/>
        </p:nvGrpSpPr>
        <p:grpSpPr>
          <a:xfrm>
            <a:off x="4486160" y="7545920"/>
            <a:ext cx="3490170" cy="164592"/>
            <a:chOff x="4480184" y="7427496"/>
            <a:chExt cx="3490170" cy="164592"/>
          </a:xfrm>
        </p:grpSpPr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A4EF0EDE-9486-41D0-8096-A9497E5106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0184" y="7519860"/>
              <a:ext cx="349017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Rounded Rectangle 165">
              <a:extLst>
                <a:ext uri="{FF2B5EF4-FFF2-40B4-BE49-F238E27FC236}">
                  <a16:creationId xmlns:a16="http://schemas.microsoft.com/office/drawing/2014/main" id="{8223AB31-97F8-407E-9968-82DA3053FDDE}"/>
                </a:ext>
              </a:extLst>
            </p:cNvPr>
            <p:cNvSpPr/>
            <p:nvPr/>
          </p:nvSpPr>
          <p:spPr>
            <a:xfrm>
              <a:off x="7477599" y="7427496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3" name="Rounded Rectangle 244">
              <a:extLst>
                <a:ext uri="{FF2B5EF4-FFF2-40B4-BE49-F238E27FC236}">
                  <a16:creationId xmlns:a16="http://schemas.microsoft.com/office/drawing/2014/main" id="{A35DDD44-2054-46DA-8CBD-CCA320DA1BC4}"/>
                </a:ext>
              </a:extLst>
            </p:cNvPr>
            <p:cNvSpPr/>
            <p:nvPr/>
          </p:nvSpPr>
          <p:spPr>
            <a:xfrm>
              <a:off x="4561068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4" name="Rounded Rectangle 245">
              <a:extLst>
                <a:ext uri="{FF2B5EF4-FFF2-40B4-BE49-F238E27FC236}">
                  <a16:creationId xmlns:a16="http://schemas.microsoft.com/office/drawing/2014/main" id="{AE149A91-3BC9-43FE-850A-9B782BE314D7}"/>
                </a:ext>
              </a:extLst>
            </p:cNvPr>
            <p:cNvSpPr/>
            <p:nvPr/>
          </p:nvSpPr>
          <p:spPr>
            <a:xfrm>
              <a:off x="4728122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5" name="Rounded Rectangle 253">
              <a:extLst>
                <a:ext uri="{FF2B5EF4-FFF2-40B4-BE49-F238E27FC236}">
                  <a16:creationId xmlns:a16="http://schemas.microsoft.com/office/drawing/2014/main" id="{BBF87FB2-FE82-4753-80D7-3FA0683B5BD1}"/>
                </a:ext>
              </a:extLst>
            </p:cNvPr>
            <p:cNvSpPr/>
            <p:nvPr/>
          </p:nvSpPr>
          <p:spPr>
            <a:xfrm>
              <a:off x="4910224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6" name="Rounded Rectangle 487">
              <a:extLst>
                <a:ext uri="{FF2B5EF4-FFF2-40B4-BE49-F238E27FC236}">
                  <a16:creationId xmlns:a16="http://schemas.microsoft.com/office/drawing/2014/main" id="{D2358D14-3052-467D-808C-FC8064884B14}"/>
                </a:ext>
              </a:extLst>
            </p:cNvPr>
            <p:cNvSpPr/>
            <p:nvPr/>
          </p:nvSpPr>
          <p:spPr>
            <a:xfrm>
              <a:off x="5092947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7" name="Rounded Rectangle 247">
              <a:extLst>
                <a:ext uri="{FF2B5EF4-FFF2-40B4-BE49-F238E27FC236}">
                  <a16:creationId xmlns:a16="http://schemas.microsoft.com/office/drawing/2014/main" id="{4A3279CC-54E8-40CC-A419-DCEF1529FD9F}"/>
                </a:ext>
              </a:extLst>
            </p:cNvPr>
            <p:cNvSpPr/>
            <p:nvPr/>
          </p:nvSpPr>
          <p:spPr>
            <a:xfrm>
              <a:off x="5275216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8" name="Rounded Rectangle 248">
              <a:extLst>
                <a:ext uri="{FF2B5EF4-FFF2-40B4-BE49-F238E27FC236}">
                  <a16:creationId xmlns:a16="http://schemas.microsoft.com/office/drawing/2014/main" id="{F8D7F5A8-D3E8-4EE6-88A1-073993978CEE}"/>
                </a:ext>
              </a:extLst>
            </p:cNvPr>
            <p:cNvSpPr/>
            <p:nvPr/>
          </p:nvSpPr>
          <p:spPr>
            <a:xfrm>
              <a:off x="5450757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9" name="Rounded Rectangle 488">
              <a:extLst>
                <a:ext uri="{FF2B5EF4-FFF2-40B4-BE49-F238E27FC236}">
                  <a16:creationId xmlns:a16="http://schemas.microsoft.com/office/drawing/2014/main" id="{F576DE4A-E159-4746-B76D-B5C9D5305DA4}"/>
                </a:ext>
              </a:extLst>
            </p:cNvPr>
            <p:cNvSpPr/>
            <p:nvPr/>
          </p:nvSpPr>
          <p:spPr>
            <a:xfrm>
              <a:off x="5632252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0" name="Rounded Rectangle 246">
              <a:extLst>
                <a:ext uri="{FF2B5EF4-FFF2-40B4-BE49-F238E27FC236}">
                  <a16:creationId xmlns:a16="http://schemas.microsoft.com/office/drawing/2014/main" id="{E45E32C5-4FEF-4547-A967-03FBDE77113F}"/>
                </a:ext>
              </a:extLst>
            </p:cNvPr>
            <p:cNvSpPr/>
            <p:nvPr/>
          </p:nvSpPr>
          <p:spPr>
            <a:xfrm>
              <a:off x="5813305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1" name="Rounded Rectangle 249">
              <a:extLst>
                <a:ext uri="{FF2B5EF4-FFF2-40B4-BE49-F238E27FC236}">
                  <a16:creationId xmlns:a16="http://schemas.microsoft.com/office/drawing/2014/main" id="{44EDB5A1-4311-4868-9AC2-1A2253FB3E1B}"/>
                </a:ext>
              </a:extLst>
            </p:cNvPr>
            <p:cNvSpPr/>
            <p:nvPr/>
          </p:nvSpPr>
          <p:spPr>
            <a:xfrm>
              <a:off x="6179521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2" name="Rounded Rectangle 250">
              <a:extLst>
                <a:ext uri="{FF2B5EF4-FFF2-40B4-BE49-F238E27FC236}">
                  <a16:creationId xmlns:a16="http://schemas.microsoft.com/office/drawing/2014/main" id="{C1351633-A624-4107-AA90-4B7183D5B618}"/>
                </a:ext>
              </a:extLst>
            </p:cNvPr>
            <p:cNvSpPr/>
            <p:nvPr/>
          </p:nvSpPr>
          <p:spPr>
            <a:xfrm>
              <a:off x="6364108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3" name="Rounded Rectangle 489">
              <a:extLst>
                <a:ext uri="{FF2B5EF4-FFF2-40B4-BE49-F238E27FC236}">
                  <a16:creationId xmlns:a16="http://schemas.microsoft.com/office/drawing/2014/main" id="{28B57E43-C4F7-4DFF-8F49-DC42E2DF7DFD}"/>
                </a:ext>
              </a:extLst>
            </p:cNvPr>
            <p:cNvSpPr/>
            <p:nvPr/>
          </p:nvSpPr>
          <p:spPr>
            <a:xfrm>
              <a:off x="5996263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4" name="Rounded Rectangle 379">
              <a:extLst>
                <a:ext uri="{FF2B5EF4-FFF2-40B4-BE49-F238E27FC236}">
                  <a16:creationId xmlns:a16="http://schemas.microsoft.com/office/drawing/2014/main" id="{F311F521-DA80-417A-AC53-27ED0DF8F2DC}"/>
                </a:ext>
              </a:extLst>
            </p:cNvPr>
            <p:cNvSpPr/>
            <p:nvPr/>
          </p:nvSpPr>
          <p:spPr>
            <a:xfrm>
              <a:off x="6552408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5" name="Rounded Rectangle 380">
              <a:extLst>
                <a:ext uri="{FF2B5EF4-FFF2-40B4-BE49-F238E27FC236}">
                  <a16:creationId xmlns:a16="http://schemas.microsoft.com/office/drawing/2014/main" id="{D8469167-413E-41B7-9305-E4D957CC2C2D}"/>
                </a:ext>
              </a:extLst>
            </p:cNvPr>
            <p:cNvSpPr/>
            <p:nvPr/>
          </p:nvSpPr>
          <p:spPr>
            <a:xfrm>
              <a:off x="6735376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6" name="Rounded Rectangle 382">
              <a:extLst>
                <a:ext uri="{FF2B5EF4-FFF2-40B4-BE49-F238E27FC236}">
                  <a16:creationId xmlns:a16="http://schemas.microsoft.com/office/drawing/2014/main" id="{60E8023F-1FCE-49FF-98C3-AC0367F46A6C}"/>
                </a:ext>
              </a:extLst>
            </p:cNvPr>
            <p:cNvSpPr/>
            <p:nvPr/>
          </p:nvSpPr>
          <p:spPr>
            <a:xfrm>
              <a:off x="7101592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7" name="Rounded Rectangle 388">
              <a:extLst>
                <a:ext uri="{FF2B5EF4-FFF2-40B4-BE49-F238E27FC236}">
                  <a16:creationId xmlns:a16="http://schemas.microsoft.com/office/drawing/2014/main" id="{CF049D32-A00C-4286-8FC5-A14E1B54D865}"/>
                </a:ext>
              </a:extLst>
            </p:cNvPr>
            <p:cNvSpPr/>
            <p:nvPr/>
          </p:nvSpPr>
          <p:spPr>
            <a:xfrm>
              <a:off x="7290010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8" name="Rounded Rectangle 390">
              <a:extLst>
                <a:ext uri="{FF2B5EF4-FFF2-40B4-BE49-F238E27FC236}">
                  <a16:creationId xmlns:a16="http://schemas.microsoft.com/office/drawing/2014/main" id="{CE2F4290-2B84-4902-B455-CDD98EF2599B}"/>
                </a:ext>
              </a:extLst>
            </p:cNvPr>
            <p:cNvSpPr/>
            <p:nvPr/>
          </p:nvSpPr>
          <p:spPr>
            <a:xfrm>
              <a:off x="6918334" y="742749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0390A2-293E-4CD4-A2EA-F4A324A75C51}"/>
              </a:ext>
            </a:extLst>
          </p:cNvPr>
          <p:cNvGrpSpPr/>
          <p:nvPr/>
        </p:nvGrpSpPr>
        <p:grpSpPr>
          <a:xfrm>
            <a:off x="6322415" y="7317320"/>
            <a:ext cx="1653914" cy="164592"/>
            <a:chOff x="6316439" y="7128930"/>
            <a:chExt cx="1653914" cy="164592"/>
          </a:xfrm>
        </p:grpSpPr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3F678941-CCFB-4BD8-B81F-DB75DC7D25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6439" y="7228492"/>
              <a:ext cx="1653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Rounded Rectangle 297">
              <a:extLst>
                <a:ext uri="{FF2B5EF4-FFF2-40B4-BE49-F238E27FC236}">
                  <a16:creationId xmlns:a16="http://schemas.microsoft.com/office/drawing/2014/main" id="{C1FEB69E-41D4-43F8-8F63-62F4BB8430C1}"/>
                </a:ext>
              </a:extLst>
            </p:cNvPr>
            <p:cNvSpPr/>
            <p:nvPr/>
          </p:nvSpPr>
          <p:spPr>
            <a:xfrm>
              <a:off x="7477599" y="7128930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2" name="Rounded Rectangle 298">
              <a:extLst>
                <a:ext uri="{FF2B5EF4-FFF2-40B4-BE49-F238E27FC236}">
                  <a16:creationId xmlns:a16="http://schemas.microsoft.com/office/drawing/2014/main" id="{6111A0E0-42BD-4C5A-8F14-E003AD9B018A}"/>
                </a:ext>
              </a:extLst>
            </p:cNvPr>
            <p:cNvSpPr/>
            <p:nvPr/>
          </p:nvSpPr>
          <p:spPr>
            <a:xfrm>
              <a:off x="6923256" y="7128930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3" name="Rounded Rectangle 292">
              <a:extLst>
                <a:ext uri="{FF2B5EF4-FFF2-40B4-BE49-F238E27FC236}">
                  <a16:creationId xmlns:a16="http://schemas.microsoft.com/office/drawing/2014/main" id="{F9682E51-FF23-46E2-9A7A-6BF3C1BF7EA2}"/>
                </a:ext>
              </a:extLst>
            </p:cNvPr>
            <p:cNvSpPr/>
            <p:nvPr/>
          </p:nvSpPr>
          <p:spPr>
            <a:xfrm>
              <a:off x="7290010" y="7128930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</a:endParaRPr>
            </a:p>
          </p:txBody>
        </p:sp>
        <p:sp>
          <p:nvSpPr>
            <p:cNvPr id="304" name="Rounded Rectangle 293">
              <a:extLst>
                <a:ext uri="{FF2B5EF4-FFF2-40B4-BE49-F238E27FC236}">
                  <a16:creationId xmlns:a16="http://schemas.microsoft.com/office/drawing/2014/main" id="{9305751C-0F5B-41BB-A685-91A1023466DC}"/>
                </a:ext>
              </a:extLst>
            </p:cNvPr>
            <p:cNvSpPr/>
            <p:nvPr/>
          </p:nvSpPr>
          <p:spPr>
            <a:xfrm flipH="1">
              <a:off x="7106338" y="7128930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5" name="Rounded Rectangle 294">
              <a:extLst>
                <a:ext uri="{FF2B5EF4-FFF2-40B4-BE49-F238E27FC236}">
                  <a16:creationId xmlns:a16="http://schemas.microsoft.com/office/drawing/2014/main" id="{CC590A06-0FF4-4B5D-AC83-E253B17F7F9B}"/>
                </a:ext>
              </a:extLst>
            </p:cNvPr>
            <p:cNvSpPr/>
            <p:nvPr/>
          </p:nvSpPr>
          <p:spPr>
            <a:xfrm flipH="1">
              <a:off x="6747570" y="7128930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6" name="Rounded Rectangle 295">
              <a:extLst>
                <a:ext uri="{FF2B5EF4-FFF2-40B4-BE49-F238E27FC236}">
                  <a16:creationId xmlns:a16="http://schemas.microsoft.com/office/drawing/2014/main" id="{C5572E8F-64F1-4A8B-AF37-1028ECAAB49F}"/>
                </a:ext>
              </a:extLst>
            </p:cNvPr>
            <p:cNvSpPr/>
            <p:nvPr/>
          </p:nvSpPr>
          <p:spPr>
            <a:xfrm flipH="1">
              <a:off x="6568162" y="7128930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7" name="Rounded Rectangle 299">
              <a:extLst>
                <a:ext uri="{FF2B5EF4-FFF2-40B4-BE49-F238E27FC236}">
                  <a16:creationId xmlns:a16="http://schemas.microsoft.com/office/drawing/2014/main" id="{D4A88ADA-92C2-4311-82FE-2E1A846461C9}"/>
                </a:ext>
              </a:extLst>
            </p:cNvPr>
            <p:cNvSpPr/>
            <p:nvPr/>
          </p:nvSpPr>
          <p:spPr>
            <a:xfrm flipH="1">
              <a:off x="6381355" y="7128930"/>
              <a:ext cx="164592" cy="164592"/>
            </a:xfrm>
            <a:prstGeom prst="roundRect">
              <a:avLst/>
            </a:prstGeom>
            <a:pattFill prst="dkVert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AFEE59C1-A6AD-4F46-9844-A56D82D1AC5B}"/>
              </a:ext>
            </a:extLst>
          </p:cNvPr>
          <p:cNvCxnSpPr>
            <a:cxnSpLocks/>
          </p:cNvCxnSpPr>
          <p:nvPr/>
        </p:nvCxnSpPr>
        <p:spPr>
          <a:xfrm flipH="1">
            <a:off x="4668620" y="-1057734"/>
            <a:ext cx="13426" cy="10710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A7A833-3A42-4548-9FAE-0FCF513DE8F0}"/>
              </a:ext>
            </a:extLst>
          </p:cNvPr>
          <p:cNvGrpSpPr/>
          <p:nvPr/>
        </p:nvGrpSpPr>
        <p:grpSpPr>
          <a:xfrm>
            <a:off x="6472851" y="210852"/>
            <a:ext cx="670899" cy="164592"/>
            <a:chOff x="7167097" y="241153"/>
            <a:chExt cx="670899" cy="164592"/>
          </a:xfrm>
        </p:grpSpPr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28DD861D-93BD-4ED9-869A-C9F155212F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7097" y="331135"/>
              <a:ext cx="67089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ounded Rectangle 176">
              <a:extLst>
                <a:ext uri="{FF2B5EF4-FFF2-40B4-BE49-F238E27FC236}">
                  <a16:creationId xmlns:a16="http://schemas.microsoft.com/office/drawing/2014/main" id="{B51CA650-1097-4CBF-9756-A8D813D06EAB}"/>
                </a:ext>
              </a:extLst>
            </p:cNvPr>
            <p:cNvSpPr/>
            <p:nvPr/>
          </p:nvSpPr>
          <p:spPr>
            <a:xfrm>
              <a:off x="7209937" y="241153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31" name="Rounded Rectangle 173">
              <a:extLst>
                <a:ext uri="{FF2B5EF4-FFF2-40B4-BE49-F238E27FC236}">
                  <a16:creationId xmlns:a16="http://schemas.microsoft.com/office/drawing/2014/main" id="{B90579CA-3398-4918-8DFE-E8B01DCAB0C2}"/>
                </a:ext>
              </a:extLst>
            </p:cNvPr>
            <p:cNvSpPr/>
            <p:nvPr/>
          </p:nvSpPr>
          <p:spPr>
            <a:xfrm>
              <a:off x="7628251" y="241153"/>
              <a:ext cx="164592" cy="164592"/>
            </a:xfrm>
            <a:prstGeom prst="round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575C0F-38A9-4609-B2C8-7F55E91F595D}"/>
              </a:ext>
            </a:extLst>
          </p:cNvPr>
          <p:cNvGrpSpPr/>
          <p:nvPr/>
        </p:nvGrpSpPr>
        <p:grpSpPr>
          <a:xfrm>
            <a:off x="6499784" y="437791"/>
            <a:ext cx="1046797" cy="164592"/>
            <a:chOff x="7212808" y="482902"/>
            <a:chExt cx="1046797" cy="164592"/>
          </a:xfrm>
        </p:grpSpPr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C4EFC702-4BC6-4608-96FA-5EC75B718E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2808" y="582755"/>
              <a:ext cx="104679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Rounded Rectangle 191">
              <a:extLst>
                <a:ext uri="{FF2B5EF4-FFF2-40B4-BE49-F238E27FC236}">
                  <a16:creationId xmlns:a16="http://schemas.microsoft.com/office/drawing/2014/main" id="{99787959-111F-4DDC-95E1-64F014CD7FD0}"/>
                </a:ext>
              </a:extLst>
            </p:cNvPr>
            <p:cNvSpPr/>
            <p:nvPr/>
          </p:nvSpPr>
          <p:spPr>
            <a:xfrm>
              <a:off x="7636828" y="482902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35" name="Rounded Rectangle 189">
              <a:extLst>
                <a:ext uri="{FF2B5EF4-FFF2-40B4-BE49-F238E27FC236}">
                  <a16:creationId xmlns:a16="http://schemas.microsoft.com/office/drawing/2014/main" id="{9042798B-36A2-46EA-ABD7-43C5AE3ACED1}"/>
                </a:ext>
              </a:extLst>
            </p:cNvPr>
            <p:cNvSpPr/>
            <p:nvPr/>
          </p:nvSpPr>
          <p:spPr>
            <a:xfrm>
              <a:off x="8060245" y="482902"/>
              <a:ext cx="164592" cy="164592"/>
            </a:xfrm>
            <a:prstGeom prst="round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6" name="Rounded Rectangle 217">
              <a:extLst>
                <a:ext uri="{FF2B5EF4-FFF2-40B4-BE49-F238E27FC236}">
                  <a16:creationId xmlns:a16="http://schemas.microsoft.com/office/drawing/2014/main" id="{26809E6A-2E85-4D50-87FE-FC5177A3919D}"/>
                </a:ext>
              </a:extLst>
            </p:cNvPr>
            <p:cNvSpPr/>
            <p:nvPr/>
          </p:nvSpPr>
          <p:spPr>
            <a:xfrm>
              <a:off x="7455408" y="482902"/>
              <a:ext cx="164592" cy="16459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37" name="Rounded Rectangle 218">
              <a:extLst>
                <a:ext uri="{FF2B5EF4-FFF2-40B4-BE49-F238E27FC236}">
                  <a16:creationId xmlns:a16="http://schemas.microsoft.com/office/drawing/2014/main" id="{4A0A8811-2B3F-4B38-B6A8-6E380AF3DEDC}"/>
                </a:ext>
              </a:extLst>
            </p:cNvPr>
            <p:cNvSpPr/>
            <p:nvPr/>
          </p:nvSpPr>
          <p:spPr>
            <a:xfrm>
              <a:off x="7264904" y="482902"/>
              <a:ext cx="164592" cy="164592"/>
            </a:xfrm>
            <a:prstGeom prst="roundRect">
              <a:avLst/>
            </a:prstGeom>
            <a:pattFill prst="pct90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A839ECC1-8029-4CCB-9A01-36AFD7ABC585}"/>
              </a:ext>
            </a:extLst>
          </p:cNvPr>
          <p:cNvCxnSpPr>
            <a:cxnSpLocks/>
          </p:cNvCxnSpPr>
          <p:nvPr/>
        </p:nvCxnSpPr>
        <p:spPr>
          <a:xfrm flipH="1" flipV="1">
            <a:off x="6422317" y="665893"/>
            <a:ext cx="95641" cy="6887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BC06D582-8E1B-42A6-897A-142CDE02B091}"/>
              </a:ext>
            </a:extLst>
          </p:cNvPr>
          <p:cNvCxnSpPr>
            <a:cxnSpLocks/>
          </p:cNvCxnSpPr>
          <p:nvPr/>
        </p:nvCxnSpPr>
        <p:spPr>
          <a:xfrm flipH="1">
            <a:off x="6476293" y="596240"/>
            <a:ext cx="85467" cy="9959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44A387-0802-43EC-80FB-CD9DEB719E42}"/>
              </a:ext>
            </a:extLst>
          </p:cNvPr>
          <p:cNvGrpSpPr/>
          <p:nvPr/>
        </p:nvGrpSpPr>
        <p:grpSpPr>
          <a:xfrm>
            <a:off x="5213441" y="-286403"/>
            <a:ext cx="1218793" cy="164592"/>
            <a:chOff x="6047391" y="-179056"/>
            <a:chExt cx="1218793" cy="164592"/>
          </a:xfrm>
        </p:grpSpPr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A5F59D8F-0C22-43F4-B638-AB4BCE38C80B}"/>
                </a:ext>
              </a:extLst>
            </p:cNvPr>
            <p:cNvCxnSpPr>
              <a:cxnSpLocks/>
            </p:cNvCxnSpPr>
            <p:nvPr/>
          </p:nvCxnSpPr>
          <p:spPr>
            <a:xfrm>
              <a:off x="6047391" y="-86169"/>
              <a:ext cx="121879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Rounded Rectangle 461">
              <a:extLst>
                <a:ext uri="{FF2B5EF4-FFF2-40B4-BE49-F238E27FC236}">
                  <a16:creationId xmlns:a16="http://schemas.microsoft.com/office/drawing/2014/main" id="{273F5F86-5472-4A22-B340-909C586A6DD6}"/>
                </a:ext>
              </a:extLst>
            </p:cNvPr>
            <p:cNvSpPr/>
            <p:nvPr/>
          </p:nvSpPr>
          <p:spPr>
            <a:xfrm flipH="1">
              <a:off x="6822588" y="-179056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43" name="Rounded Rectangle 463">
              <a:extLst>
                <a:ext uri="{FF2B5EF4-FFF2-40B4-BE49-F238E27FC236}">
                  <a16:creationId xmlns:a16="http://schemas.microsoft.com/office/drawing/2014/main" id="{C9BE3BE6-D48A-4E1D-9E0D-33A0D9A5CBF3}"/>
                </a:ext>
              </a:extLst>
            </p:cNvPr>
            <p:cNvSpPr/>
            <p:nvPr/>
          </p:nvSpPr>
          <p:spPr>
            <a:xfrm flipH="1">
              <a:off x="6077234" y="-179056"/>
              <a:ext cx="164592" cy="164592"/>
            </a:xfrm>
            <a:prstGeom prst="roundRect">
              <a:avLst/>
            </a:prstGeom>
            <a:pattFill prst="dkVert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4" name="Rounded Rectangle 464">
              <a:extLst>
                <a:ext uri="{FF2B5EF4-FFF2-40B4-BE49-F238E27FC236}">
                  <a16:creationId xmlns:a16="http://schemas.microsoft.com/office/drawing/2014/main" id="{D5FA3294-B937-4AFF-894B-FA1B84821581}"/>
                </a:ext>
              </a:extLst>
            </p:cNvPr>
            <p:cNvSpPr/>
            <p:nvPr/>
          </p:nvSpPr>
          <p:spPr>
            <a:xfrm flipH="1">
              <a:off x="6261079" y="-179056"/>
              <a:ext cx="164592" cy="164592"/>
            </a:xfrm>
            <a:prstGeom prst="roundRect">
              <a:avLst/>
            </a:prstGeom>
            <a:pattFill prst="dkVert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5" name="Rounded Rectangle 465">
              <a:extLst>
                <a:ext uri="{FF2B5EF4-FFF2-40B4-BE49-F238E27FC236}">
                  <a16:creationId xmlns:a16="http://schemas.microsoft.com/office/drawing/2014/main" id="{1AF2B66B-6B73-4ED1-8B9B-96F3CD5E5722}"/>
                </a:ext>
              </a:extLst>
            </p:cNvPr>
            <p:cNvSpPr/>
            <p:nvPr/>
          </p:nvSpPr>
          <p:spPr>
            <a:xfrm flipH="1">
              <a:off x="6443107" y="-179056"/>
              <a:ext cx="164592" cy="164592"/>
            </a:xfrm>
            <a:prstGeom prst="roundRect">
              <a:avLst/>
            </a:prstGeom>
            <a:pattFill prst="dkVert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6" name="Rounded Rectangle 467">
              <a:extLst>
                <a:ext uri="{FF2B5EF4-FFF2-40B4-BE49-F238E27FC236}">
                  <a16:creationId xmlns:a16="http://schemas.microsoft.com/office/drawing/2014/main" id="{3095A865-9608-4EB7-86BB-517818EC6BF8}"/>
                </a:ext>
              </a:extLst>
            </p:cNvPr>
            <p:cNvSpPr/>
            <p:nvPr/>
          </p:nvSpPr>
          <p:spPr>
            <a:xfrm flipH="1">
              <a:off x="6634457" y="-179056"/>
              <a:ext cx="164592" cy="164592"/>
            </a:xfrm>
            <a:prstGeom prst="roundRect">
              <a:avLst/>
            </a:prstGeom>
            <a:pattFill prst="dkVert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C5AAEF96-1C9A-443A-93C2-D4E723C2561C}"/>
              </a:ext>
            </a:extLst>
          </p:cNvPr>
          <p:cNvCxnSpPr>
            <a:cxnSpLocks/>
          </p:cNvCxnSpPr>
          <p:nvPr/>
        </p:nvCxnSpPr>
        <p:spPr>
          <a:xfrm flipH="1">
            <a:off x="5219438" y="-91222"/>
            <a:ext cx="57516" cy="18520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ACF3532-CA39-45E8-B203-777126834D45}"/>
              </a:ext>
            </a:extLst>
          </p:cNvPr>
          <p:cNvGrpSpPr/>
          <p:nvPr/>
        </p:nvGrpSpPr>
        <p:grpSpPr>
          <a:xfrm>
            <a:off x="5202735" y="-735271"/>
            <a:ext cx="914196" cy="164592"/>
            <a:chOff x="5859535" y="-575594"/>
            <a:chExt cx="914196" cy="164592"/>
          </a:xfrm>
        </p:grpSpPr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FB17E9B4-3AFB-4BE7-85B7-F8000D27D2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9535" y="-489628"/>
              <a:ext cx="9141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Rounded Rectangle 398">
              <a:extLst>
                <a:ext uri="{FF2B5EF4-FFF2-40B4-BE49-F238E27FC236}">
                  <a16:creationId xmlns:a16="http://schemas.microsoft.com/office/drawing/2014/main" id="{2AC09F49-38D3-489D-915E-E42AC27C8644}"/>
                </a:ext>
              </a:extLst>
            </p:cNvPr>
            <p:cNvSpPr/>
            <p:nvPr/>
          </p:nvSpPr>
          <p:spPr>
            <a:xfrm>
              <a:off x="6270754" y="-575594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54" name="Rounded Rectangle 401">
              <a:extLst>
                <a:ext uri="{FF2B5EF4-FFF2-40B4-BE49-F238E27FC236}">
                  <a16:creationId xmlns:a16="http://schemas.microsoft.com/office/drawing/2014/main" id="{6593AC16-32C2-4500-BBD5-0B935ED06693}"/>
                </a:ext>
              </a:extLst>
            </p:cNvPr>
            <p:cNvSpPr/>
            <p:nvPr/>
          </p:nvSpPr>
          <p:spPr>
            <a:xfrm>
              <a:off x="5893377" y="-575594"/>
              <a:ext cx="164592" cy="164592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0" name="Rounded Rectangle 396">
              <a:extLst>
                <a:ext uri="{FF2B5EF4-FFF2-40B4-BE49-F238E27FC236}">
                  <a16:creationId xmlns:a16="http://schemas.microsoft.com/office/drawing/2014/main" id="{79A9096F-D5B2-4400-97A5-B2309BE2E5F7}"/>
                </a:ext>
              </a:extLst>
            </p:cNvPr>
            <p:cNvSpPr/>
            <p:nvPr/>
          </p:nvSpPr>
          <p:spPr>
            <a:xfrm>
              <a:off x="6084523" y="-575594"/>
              <a:ext cx="164592" cy="16459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55" name="Straight Arrow Connector 354">
            <a:extLst>
              <a:ext uri="{FF2B5EF4-FFF2-40B4-BE49-F238E27FC236}">
                <a16:creationId xmlns:a16="http://schemas.microsoft.com/office/drawing/2014/main" id="{8D418F48-FD2D-4E71-8F87-473DFE5FFD51}"/>
              </a:ext>
            </a:extLst>
          </p:cNvPr>
          <p:cNvCxnSpPr>
            <a:cxnSpLocks/>
          </p:cNvCxnSpPr>
          <p:nvPr/>
        </p:nvCxnSpPr>
        <p:spPr>
          <a:xfrm flipH="1">
            <a:off x="4839723" y="-366368"/>
            <a:ext cx="379433" cy="48275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38FB0569-7D62-4CF6-A15E-44DEA4AB1D27}"/>
              </a:ext>
            </a:extLst>
          </p:cNvPr>
          <p:cNvSpPr txBox="1"/>
          <p:nvPr/>
        </p:nvSpPr>
        <p:spPr>
          <a:xfrm>
            <a:off x="4099446" y="1354769"/>
            <a:ext cx="9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tryptase</a:t>
            </a:r>
          </a:p>
        </p:txBody>
      </p:sp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5E206351-C1BC-4730-B09E-0FA090E09ADE}"/>
              </a:ext>
            </a:extLst>
          </p:cNvPr>
          <p:cNvCxnSpPr>
            <a:cxnSpLocks/>
          </p:cNvCxnSpPr>
          <p:nvPr/>
        </p:nvCxnSpPr>
        <p:spPr>
          <a:xfrm flipH="1">
            <a:off x="4716491" y="-784933"/>
            <a:ext cx="493381" cy="78254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6EEE5CC-86D8-4674-8C28-692B9CE55306}"/>
              </a:ext>
            </a:extLst>
          </p:cNvPr>
          <p:cNvGrpSpPr/>
          <p:nvPr/>
        </p:nvGrpSpPr>
        <p:grpSpPr>
          <a:xfrm>
            <a:off x="642848" y="-1231458"/>
            <a:ext cx="685145" cy="164592"/>
            <a:chOff x="-29035" y="-1668465"/>
            <a:chExt cx="685145" cy="164592"/>
          </a:xfrm>
        </p:grpSpPr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0216D2B3-9B0E-46F9-9481-F47EB4AA3005}"/>
                </a:ext>
              </a:extLst>
            </p:cNvPr>
            <p:cNvCxnSpPr>
              <a:cxnSpLocks/>
            </p:cNvCxnSpPr>
            <p:nvPr/>
          </p:nvCxnSpPr>
          <p:spPr>
            <a:xfrm>
              <a:off x="-29035" y="-1588145"/>
              <a:ext cx="68514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Rounded Rectangle 319">
              <a:extLst>
                <a:ext uri="{FF2B5EF4-FFF2-40B4-BE49-F238E27FC236}">
                  <a16:creationId xmlns:a16="http://schemas.microsoft.com/office/drawing/2014/main" id="{31552C3B-6CB5-48FA-A004-7A7FA5119904}"/>
                </a:ext>
              </a:extLst>
            </p:cNvPr>
            <p:cNvSpPr/>
            <p:nvPr/>
          </p:nvSpPr>
          <p:spPr>
            <a:xfrm flipH="1">
              <a:off x="222883" y="-1668465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63" name="Rounded Rectangle 317">
              <a:extLst>
                <a:ext uri="{FF2B5EF4-FFF2-40B4-BE49-F238E27FC236}">
                  <a16:creationId xmlns:a16="http://schemas.microsoft.com/office/drawing/2014/main" id="{0F15A44A-9BF6-488A-AE8D-7757585DAC3D}"/>
                </a:ext>
              </a:extLst>
            </p:cNvPr>
            <p:cNvSpPr>
              <a:spLocks/>
            </p:cNvSpPr>
            <p:nvPr/>
          </p:nvSpPr>
          <p:spPr>
            <a:xfrm>
              <a:off x="36135" y="-1668465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6040647B-1802-4D0C-A465-81D8841DA231}"/>
              </a:ext>
            </a:extLst>
          </p:cNvPr>
          <p:cNvCxnSpPr>
            <a:cxnSpLocks/>
          </p:cNvCxnSpPr>
          <p:nvPr/>
        </p:nvCxnSpPr>
        <p:spPr>
          <a:xfrm flipH="1">
            <a:off x="3923544" y="-397439"/>
            <a:ext cx="64975" cy="57490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3983844A-B8F5-4B77-A755-43D470D2FB9B}"/>
              </a:ext>
            </a:extLst>
          </p:cNvPr>
          <p:cNvGrpSpPr/>
          <p:nvPr/>
        </p:nvGrpSpPr>
        <p:grpSpPr>
          <a:xfrm>
            <a:off x="4735190" y="-966027"/>
            <a:ext cx="905004" cy="164594"/>
            <a:chOff x="2790984" y="-962808"/>
            <a:chExt cx="905004" cy="16459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B0887A09-76BD-4A02-900D-C67FC398A7C7}"/>
                </a:ext>
              </a:extLst>
            </p:cNvPr>
            <p:cNvGrpSpPr/>
            <p:nvPr/>
          </p:nvGrpSpPr>
          <p:grpSpPr>
            <a:xfrm>
              <a:off x="2790984" y="-962808"/>
              <a:ext cx="905004" cy="164594"/>
              <a:chOff x="7048499" y="-262890"/>
              <a:chExt cx="905004" cy="164594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9B2EDBA-60DD-42AA-BF75-385216A3165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048499" y="-262888"/>
                <a:ext cx="905004" cy="164592"/>
                <a:chOff x="7648548" y="-1375234"/>
                <a:chExt cx="1426199" cy="248675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2FBB71BA-7C60-48B5-9E68-4F4AE605B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648548" y="-1240399"/>
                  <a:ext cx="142619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Rounded Rectangle 36">
                  <a:extLst>
                    <a:ext uri="{FF2B5EF4-FFF2-40B4-BE49-F238E27FC236}">
                      <a16:creationId xmlns:a16="http://schemas.microsoft.com/office/drawing/2014/main" id="{02AC6AE0-76F3-4C07-BC13-F10881467197}"/>
                    </a:ext>
                  </a:extLst>
                </p:cNvPr>
                <p:cNvSpPr/>
                <p:nvPr/>
              </p:nvSpPr>
              <p:spPr>
                <a:xfrm>
                  <a:off x="7691847" y="-1375234"/>
                  <a:ext cx="634043" cy="248675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91" name="Rounded Rectangle 36">
                <a:extLst>
                  <a:ext uri="{FF2B5EF4-FFF2-40B4-BE49-F238E27FC236}">
                    <a16:creationId xmlns:a16="http://schemas.microsoft.com/office/drawing/2014/main" id="{31B0EE30-6C46-4D81-BE57-1DB9671D3584}"/>
                  </a:ext>
                </a:extLst>
              </p:cNvPr>
              <p:cNvSpPr/>
              <p:nvPr/>
            </p:nvSpPr>
            <p:spPr>
              <a:xfrm>
                <a:off x="7503667" y="-262890"/>
                <a:ext cx="402336" cy="16459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18FEF2D1-0F7B-44BA-B5B0-0B2601088CA7}"/>
                </a:ext>
              </a:extLst>
            </p:cNvPr>
            <p:cNvSpPr/>
            <p:nvPr/>
          </p:nvSpPr>
          <p:spPr>
            <a:xfrm>
              <a:off x="3146138" y="-944601"/>
              <a:ext cx="45720" cy="457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7" name="Oval 366">
            <a:extLst>
              <a:ext uri="{FF2B5EF4-FFF2-40B4-BE49-F238E27FC236}">
                <a16:creationId xmlns:a16="http://schemas.microsoft.com/office/drawing/2014/main" id="{C1C22EBA-D192-45CE-BCD1-350257ADD55B}"/>
              </a:ext>
            </a:extLst>
          </p:cNvPr>
          <p:cNvSpPr/>
          <p:nvPr/>
        </p:nvSpPr>
        <p:spPr>
          <a:xfrm>
            <a:off x="3979132" y="8209"/>
            <a:ext cx="45720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30BCDA83-3C93-49C3-A777-E28A426B46CA}"/>
              </a:ext>
            </a:extLst>
          </p:cNvPr>
          <p:cNvSpPr/>
          <p:nvPr/>
        </p:nvSpPr>
        <p:spPr>
          <a:xfrm>
            <a:off x="3286086" y="203423"/>
            <a:ext cx="45720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163F753-03D9-4340-9F52-DB386AEC629B}"/>
              </a:ext>
            </a:extLst>
          </p:cNvPr>
          <p:cNvGrpSpPr/>
          <p:nvPr/>
        </p:nvGrpSpPr>
        <p:grpSpPr>
          <a:xfrm>
            <a:off x="-10577" y="-207472"/>
            <a:ext cx="1363457" cy="164592"/>
            <a:chOff x="-670283" y="-824743"/>
            <a:chExt cx="1363457" cy="164592"/>
          </a:xfrm>
        </p:grpSpPr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34AACBC9-CEFB-44D4-AEB6-7C93F7D93A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70283" y="-746777"/>
              <a:ext cx="136345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Rounded Rectangle 213">
              <a:extLst>
                <a:ext uri="{FF2B5EF4-FFF2-40B4-BE49-F238E27FC236}">
                  <a16:creationId xmlns:a16="http://schemas.microsoft.com/office/drawing/2014/main" id="{315C1D27-8E5C-4C44-9BC9-77EE6B622709}"/>
                </a:ext>
              </a:extLst>
            </p:cNvPr>
            <p:cNvSpPr/>
            <p:nvPr/>
          </p:nvSpPr>
          <p:spPr>
            <a:xfrm>
              <a:off x="242530" y="-824743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74" name="Rounded Rectangle 209">
              <a:extLst>
                <a:ext uri="{FF2B5EF4-FFF2-40B4-BE49-F238E27FC236}">
                  <a16:creationId xmlns:a16="http://schemas.microsoft.com/office/drawing/2014/main" id="{ED47F245-C82C-49B3-9FB4-A080697C828A}"/>
                </a:ext>
              </a:extLst>
            </p:cNvPr>
            <p:cNvSpPr>
              <a:spLocks/>
            </p:cNvSpPr>
            <p:nvPr/>
          </p:nvSpPr>
          <p:spPr>
            <a:xfrm>
              <a:off x="-130614" y="-824743"/>
              <a:ext cx="164592" cy="164592"/>
            </a:xfrm>
            <a:prstGeom prst="roundRect">
              <a:avLst/>
            </a:prstGeom>
            <a:pattFill prst="pct90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75" name="Rounded Rectangle 210">
              <a:extLst>
                <a:ext uri="{FF2B5EF4-FFF2-40B4-BE49-F238E27FC236}">
                  <a16:creationId xmlns:a16="http://schemas.microsoft.com/office/drawing/2014/main" id="{3B23D777-2991-4BFA-8C02-A4DE3741460E}"/>
                </a:ext>
              </a:extLst>
            </p:cNvPr>
            <p:cNvSpPr>
              <a:spLocks/>
            </p:cNvSpPr>
            <p:nvPr/>
          </p:nvSpPr>
          <p:spPr>
            <a:xfrm>
              <a:off x="55038" y="-824743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6" name="Rounded Rectangle 211">
              <a:extLst>
                <a:ext uri="{FF2B5EF4-FFF2-40B4-BE49-F238E27FC236}">
                  <a16:creationId xmlns:a16="http://schemas.microsoft.com/office/drawing/2014/main" id="{ACFEDFFA-A35B-48A6-9453-C7390A647A57}"/>
                </a:ext>
              </a:extLst>
            </p:cNvPr>
            <p:cNvSpPr>
              <a:spLocks/>
            </p:cNvSpPr>
            <p:nvPr/>
          </p:nvSpPr>
          <p:spPr>
            <a:xfrm>
              <a:off x="-482061" y="-824743"/>
              <a:ext cx="164592" cy="164592"/>
            </a:xfrm>
            <a:prstGeom prst="roundRect">
              <a:avLst/>
            </a:prstGeom>
            <a:pattFill prst="pct90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1" name="Rounded Rectangle 206">
              <a:extLst>
                <a:ext uri="{FF2B5EF4-FFF2-40B4-BE49-F238E27FC236}">
                  <a16:creationId xmlns:a16="http://schemas.microsoft.com/office/drawing/2014/main" id="{6259BE21-D314-4737-80CF-D80BEDEF8C4F}"/>
                </a:ext>
              </a:extLst>
            </p:cNvPr>
            <p:cNvSpPr>
              <a:spLocks/>
            </p:cNvSpPr>
            <p:nvPr/>
          </p:nvSpPr>
          <p:spPr>
            <a:xfrm>
              <a:off x="-657495" y="-824743"/>
              <a:ext cx="164592" cy="164592"/>
            </a:xfrm>
            <a:prstGeom prst="roundRect">
              <a:avLst/>
            </a:prstGeom>
            <a:pattFill prst="pct90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72" name="Rounded Rectangle 207">
              <a:extLst>
                <a:ext uri="{FF2B5EF4-FFF2-40B4-BE49-F238E27FC236}">
                  <a16:creationId xmlns:a16="http://schemas.microsoft.com/office/drawing/2014/main" id="{5E969D39-A762-4414-B464-8232ECA97794}"/>
                </a:ext>
              </a:extLst>
            </p:cNvPr>
            <p:cNvSpPr>
              <a:spLocks/>
            </p:cNvSpPr>
            <p:nvPr/>
          </p:nvSpPr>
          <p:spPr>
            <a:xfrm>
              <a:off x="-305227" y="-824743"/>
              <a:ext cx="164592" cy="164592"/>
            </a:xfrm>
            <a:prstGeom prst="roundRect">
              <a:avLst/>
            </a:prstGeom>
            <a:pattFill prst="pct90">
              <a:fgClr>
                <a:schemeClr val="tx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ECBCBCE-9BD5-4EE4-8D79-7B4AD6A989C8}"/>
              </a:ext>
            </a:extLst>
          </p:cNvPr>
          <p:cNvGrpSpPr/>
          <p:nvPr/>
        </p:nvGrpSpPr>
        <p:grpSpPr>
          <a:xfrm>
            <a:off x="345264" y="8108"/>
            <a:ext cx="1007616" cy="164592"/>
            <a:chOff x="-303598" y="-568219"/>
            <a:chExt cx="1007616" cy="164592"/>
          </a:xfrm>
        </p:grpSpPr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FD7B4A85-1A8A-4877-8309-CAE5646B08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03598" y="-479418"/>
              <a:ext cx="100761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Rounded Rectangle 269">
              <a:extLst>
                <a:ext uri="{FF2B5EF4-FFF2-40B4-BE49-F238E27FC236}">
                  <a16:creationId xmlns:a16="http://schemas.microsoft.com/office/drawing/2014/main" id="{599EA218-2A4A-47AA-8B04-3E0377D2431F}"/>
                </a:ext>
              </a:extLst>
            </p:cNvPr>
            <p:cNvSpPr/>
            <p:nvPr/>
          </p:nvSpPr>
          <p:spPr>
            <a:xfrm>
              <a:off x="266121" y="-568219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87" name="Rounded Rectangle 260">
              <a:extLst>
                <a:ext uri="{FF2B5EF4-FFF2-40B4-BE49-F238E27FC236}">
                  <a16:creationId xmlns:a16="http://schemas.microsoft.com/office/drawing/2014/main" id="{AEA7E455-39DC-4870-A4FC-0AA6A326FA3B}"/>
                </a:ext>
              </a:extLst>
            </p:cNvPr>
            <p:cNvSpPr>
              <a:spLocks/>
            </p:cNvSpPr>
            <p:nvPr/>
          </p:nvSpPr>
          <p:spPr>
            <a:xfrm>
              <a:off x="-82314" y="-568219"/>
              <a:ext cx="164592" cy="164592"/>
            </a:xfrm>
            <a:prstGeom prst="roundRect">
              <a:avLst/>
            </a:prstGeom>
            <a:pattFill prst="pct90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8" name="Rounded Rectangle 265">
              <a:extLst>
                <a:ext uri="{FF2B5EF4-FFF2-40B4-BE49-F238E27FC236}">
                  <a16:creationId xmlns:a16="http://schemas.microsoft.com/office/drawing/2014/main" id="{FE808114-9FC3-4291-9333-3684E4ADB9E2}"/>
                </a:ext>
              </a:extLst>
            </p:cNvPr>
            <p:cNvSpPr>
              <a:spLocks/>
            </p:cNvSpPr>
            <p:nvPr/>
          </p:nvSpPr>
          <p:spPr>
            <a:xfrm>
              <a:off x="94198" y="-568219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9" name="Rounded Rectangle 267">
              <a:extLst>
                <a:ext uri="{FF2B5EF4-FFF2-40B4-BE49-F238E27FC236}">
                  <a16:creationId xmlns:a16="http://schemas.microsoft.com/office/drawing/2014/main" id="{7C24902D-E992-4017-9851-5074870C711D}"/>
                </a:ext>
              </a:extLst>
            </p:cNvPr>
            <p:cNvSpPr>
              <a:spLocks/>
            </p:cNvSpPr>
            <p:nvPr/>
          </p:nvSpPr>
          <p:spPr>
            <a:xfrm>
              <a:off x="-260549" y="-568219"/>
              <a:ext cx="164592" cy="164592"/>
            </a:xfrm>
            <a:prstGeom prst="roundRect">
              <a:avLst/>
            </a:prstGeom>
            <a:pattFill prst="pct90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3069046-90B2-4DDE-9EC9-77975B101C5A}"/>
              </a:ext>
            </a:extLst>
          </p:cNvPr>
          <p:cNvGrpSpPr/>
          <p:nvPr/>
        </p:nvGrpSpPr>
        <p:grpSpPr>
          <a:xfrm>
            <a:off x="697597" y="449110"/>
            <a:ext cx="655283" cy="164592"/>
            <a:chOff x="48735" y="-86273"/>
            <a:chExt cx="655283" cy="164592"/>
          </a:xfrm>
        </p:grpSpPr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43AFFB90-6807-4479-99B7-27C60D206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35" y="1428"/>
              <a:ext cx="65528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Rounded Rectangle 240">
              <a:extLst>
                <a:ext uri="{FF2B5EF4-FFF2-40B4-BE49-F238E27FC236}">
                  <a16:creationId xmlns:a16="http://schemas.microsoft.com/office/drawing/2014/main" id="{44B369E3-F0E1-468E-9B4A-E9AC99558EA4}"/>
                </a:ext>
              </a:extLst>
            </p:cNvPr>
            <p:cNvSpPr/>
            <p:nvPr/>
          </p:nvSpPr>
          <p:spPr>
            <a:xfrm>
              <a:off x="272422" y="-86273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93" name="Rounded Rectangle 237">
              <a:extLst>
                <a:ext uri="{FF2B5EF4-FFF2-40B4-BE49-F238E27FC236}">
                  <a16:creationId xmlns:a16="http://schemas.microsoft.com/office/drawing/2014/main" id="{242E756A-4CA8-48B4-AD23-3C2A48AC6C41}"/>
                </a:ext>
              </a:extLst>
            </p:cNvPr>
            <p:cNvSpPr>
              <a:spLocks/>
            </p:cNvSpPr>
            <p:nvPr/>
          </p:nvSpPr>
          <p:spPr>
            <a:xfrm>
              <a:off x="99514" y="-86273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EFA9A33-9E8A-40C1-A881-E1E1920AF4F1}"/>
              </a:ext>
            </a:extLst>
          </p:cNvPr>
          <p:cNvGrpSpPr/>
          <p:nvPr/>
        </p:nvGrpSpPr>
        <p:grpSpPr>
          <a:xfrm>
            <a:off x="316078" y="244264"/>
            <a:ext cx="1036802" cy="164592"/>
            <a:chOff x="-343224" y="-332063"/>
            <a:chExt cx="1036802" cy="164592"/>
          </a:xfrm>
        </p:grpSpPr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16537DC2-F618-438D-9CD6-43159B227F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43224" y="-240533"/>
              <a:ext cx="103680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7" name="Rounded Rectangle 378">
              <a:extLst>
                <a:ext uri="{FF2B5EF4-FFF2-40B4-BE49-F238E27FC236}">
                  <a16:creationId xmlns:a16="http://schemas.microsoft.com/office/drawing/2014/main" id="{DE4C9DCC-F61F-497E-A82E-FDC34B1E8C5E}"/>
                </a:ext>
              </a:extLst>
            </p:cNvPr>
            <p:cNvSpPr/>
            <p:nvPr/>
          </p:nvSpPr>
          <p:spPr>
            <a:xfrm>
              <a:off x="258314" y="-332063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98" name="Rounded Rectangle 374">
              <a:extLst>
                <a:ext uri="{FF2B5EF4-FFF2-40B4-BE49-F238E27FC236}">
                  <a16:creationId xmlns:a16="http://schemas.microsoft.com/office/drawing/2014/main" id="{5B7C2556-62CB-4286-8E1B-4CAE3A0BBD95}"/>
                </a:ext>
              </a:extLst>
            </p:cNvPr>
            <p:cNvSpPr>
              <a:spLocks/>
            </p:cNvSpPr>
            <p:nvPr/>
          </p:nvSpPr>
          <p:spPr>
            <a:xfrm>
              <a:off x="-100978" y="-332063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9" name="Rounded Rectangle 375">
              <a:extLst>
                <a:ext uri="{FF2B5EF4-FFF2-40B4-BE49-F238E27FC236}">
                  <a16:creationId xmlns:a16="http://schemas.microsoft.com/office/drawing/2014/main" id="{9E434EC0-CEC8-454E-ACB1-FB9031F50EFF}"/>
                </a:ext>
              </a:extLst>
            </p:cNvPr>
            <p:cNvSpPr>
              <a:spLocks/>
            </p:cNvSpPr>
            <p:nvPr/>
          </p:nvSpPr>
          <p:spPr>
            <a:xfrm>
              <a:off x="78168" y="-332063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0" name="Rounded Rectangle 376">
              <a:extLst>
                <a:ext uri="{FF2B5EF4-FFF2-40B4-BE49-F238E27FC236}">
                  <a16:creationId xmlns:a16="http://schemas.microsoft.com/office/drawing/2014/main" id="{E6F857E4-2113-44AB-B3D6-533DF4490CA1}"/>
                </a:ext>
              </a:extLst>
            </p:cNvPr>
            <p:cNvSpPr>
              <a:spLocks/>
            </p:cNvSpPr>
            <p:nvPr/>
          </p:nvSpPr>
          <p:spPr>
            <a:xfrm>
              <a:off x="-283281" y="-332063"/>
              <a:ext cx="164592" cy="164592"/>
            </a:xfrm>
            <a:prstGeom prst="roundRect">
              <a:avLst/>
            </a:prstGeom>
            <a:pattFill prst="pct90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DD392BC-20A9-43FA-9AD6-BCD2E4F54BDD}"/>
              </a:ext>
            </a:extLst>
          </p:cNvPr>
          <p:cNvGrpSpPr/>
          <p:nvPr/>
        </p:nvGrpSpPr>
        <p:grpSpPr>
          <a:xfrm>
            <a:off x="5210025" y="-514632"/>
            <a:ext cx="1234126" cy="165354"/>
            <a:chOff x="6138180" y="-410957"/>
            <a:chExt cx="1234126" cy="165354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6F69DED-4B76-422C-BD60-60C4E05577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38180" y="-314703"/>
              <a:ext cx="123412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ounded Rectangle 398">
              <a:extLst>
                <a:ext uri="{FF2B5EF4-FFF2-40B4-BE49-F238E27FC236}">
                  <a16:creationId xmlns:a16="http://schemas.microsoft.com/office/drawing/2014/main" id="{491A60CD-EAF6-4861-AC45-E65F454BAC64}"/>
                </a:ext>
              </a:extLst>
            </p:cNvPr>
            <p:cNvSpPr/>
            <p:nvPr/>
          </p:nvSpPr>
          <p:spPr>
            <a:xfrm>
              <a:off x="6911057" y="-410195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5" name="Rounded Rectangle 400">
              <a:extLst>
                <a:ext uri="{FF2B5EF4-FFF2-40B4-BE49-F238E27FC236}">
                  <a16:creationId xmlns:a16="http://schemas.microsoft.com/office/drawing/2014/main" id="{31855B05-CCCD-43B4-97CA-03F1A3507090}"/>
                </a:ext>
              </a:extLst>
            </p:cNvPr>
            <p:cNvSpPr/>
            <p:nvPr/>
          </p:nvSpPr>
          <p:spPr>
            <a:xfrm>
              <a:off x="6350592" y="-410195"/>
              <a:ext cx="164592" cy="164592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6" name="Rounded Rectangle 401">
              <a:extLst>
                <a:ext uri="{FF2B5EF4-FFF2-40B4-BE49-F238E27FC236}">
                  <a16:creationId xmlns:a16="http://schemas.microsoft.com/office/drawing/2014/main" id="{5BEA8AF4-850B-4BBF-81CB-6A253894BB6D}"/>
                </a:ext>
              </a:extLst>
            </p:cNvPr>
            <p:cNvSpPr/>
            <p:nvPr/>
          </p:nvSpPr>
          <p:spPr>
            <a:xfrm>
              <a:off x="6162496" y="-410195"/>
              <a:ext cx="164592" cy="164592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2" name="Rounded Rectangle 396">
              <a:extLst>
                <a:ext uri="{FF2B5EF4-FFF2-40B4-BE49-F238E27FC236}">
                  <a16:creationId xmlns:a16="http://schemas.microsoft.com/office/drawing/2014/main" id="{B7E13A26-38B2-4978-ADDE-1EF58DCB8D2E}"/>
                </a:ext>
              </a:extLst>
            </p:cNvPr>
            <p:cNvSpPr/>
            <p:nvPr/>
          </p:nvSpPr>
          <p:spPr>
            <a:xfrm>
              <a:off x="6724826" y="-410195"/>
              <a:ext cx="164592" cy="16459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01" name="Rounded Rectangle 400">
              <a:extLst>
                <a:ext uri="{FF2B5EF4-FFF2-40B4-BE49-F238E27FC236}">
                  <a16:creationId xmlns:a16="http://schemas.microsoft.com/office/drawing/2014/main" id="{F4795AB9-5669-4B40-AFFD-654421358838}"/>
                </a:ext>
              </a:extLst>
            </p:cNvPr>
            <p:cNvSpPr/>
            <p:nvPr/>
          </p:nvSpPr>
          <p:spPr>
            <a:xfrm>
              <a:off x="6536521" y="-410957"/>
              <a:ext cx="164592" cy="164592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21C50C3-1823-40AA-8D47-275D3CBE1998}"/>
              </a:ext>
            </a:extLst>
          </p:cNvPr>
          <p:cNvGrpSpPr/>
          <p:nvPr/>
        </p:nvGrpSpPr>
        <p:grpSpPr>
          <a:xfrm>
            <a:off x="-253223" y="803441"/>
            <a:ext cx="1218412" cy="164592"/>
            <a:chOff x="-540754" y="138273"/>
            <a:chExt cx="1218412" cy="164592"/>
          </a:xfrm>
        </p:grpSpPr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5833B90C-1CE1-4F8B-96E5-1705AE625E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40754" y="226312"/>
              <a:ext cx="121841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Rounded Rectangle 348">
              <a:extLst>
                <a:ext uri="{FF2B5EF4-FFF2-40B4-BE49-F238E27FC236}">
                  <a16:creationId xmlns:a16="http://schemas.microsoft.com/office/drawing/2014/main" id="{8810F093-5426-425B-BC1C-995325677231}"/>
                </a:ext>
              </a:extLst>
            </p:cNvPr>
            <p:cNvSpPr/>
            <p:nvPr/>
          </p:nvSpPr>
          <p:spPr>
            <a:xfrm>
              <a:off x="226119" y="138273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6" name="Rounded Rectangle 349">
              <a:extLst>
                <a:ext uri="{FF2B5EF4-FFF2-40B4-BE49-F238E27FC236}">
                  <a16:creationId xmlns:a16="http://schemas.microsoft.com/office/drawing/2014/main" id="{4B740AD2-F7D4-4F98-8BE1-EF7E158C9815}"/>
                </a:ext>
              </a:extLst>
            </p:cNvPr>
            <p:cNvSpPr>
              <a:spLocks/>
            </p:cNvSpPr>
            <p:nvPr/>
          </p:nvSpPr>
          <p:spPr>
            <a:xfrm>
              <a:off x="-318799" y="138273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7" name="Rounded Rectangle 343">
              <a:extLst>
                <a:ext uri="{FF2B5EF4-FFF2-40B4-BE49-F238E27FC236}">
                  <a16:creationId xmlns:a16="http://schemas.microsoft.com/office/drawing/2014/main" id="{4B1B5D7F-6DD9-4CE2-811D-6737AE521AE0}"/>
                </a:ext>
              </a:extLst>
            </p:cNvPr>
            <p:cNvSpPr>
              <a:spLocks/>
            </p:cNvSpPr>
            <p:nvPr/>
          </p:nvSpPr>
          <p:spPr>
            <a:xfrm>
              <a:off x="42415" y="138273"/>
              <a:ext cx="164592" cy="164592"/>
            </a:xfrm>
            <a:prstGeom prst="roundRect">
              <a:avLst/>
            </a:prstGeom>
            <a:pattFill prst="dkHorz">
              <a:fgClr>
                <a:srgbClr val="00FF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</a:endParaRPr>
            </a:p>
          </p:txBody>
        </p:sp>
        <p:sp>
          <p:nvSpPr>
            <p:cNvPr id="408" name="Rounded Rectangle 345">
              <a:extLst>
                <a:ext uri="{FF2B5EF4-FFF2-40B4-BE49-F238E27FC236}">
                  <a16:creationId xmlns:a16="http://schemas.microsoft.com/office/drawing/2014/main" id="{87584178-3A7C-49F2-8694-8285633ACD3D}"/>
                </a:ext>
              </a:extLst>
            </p:cNvPr>
            <p:cNvSpPr>
              <a:spLocks/>
            </p:cNvSpPr>
            <p:nvPr/>
          </p:nvSpPr>
          <p:spPr>
            <a:xfrm flipH="1">
              <a:off x="-138907" y="138273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9" name="Rounded Rectangle 346">
              <a:extLst>
                <a:ext uri="{FF2B5EF4-FFF2-40B4-BE49-F238E27FC236}">
                  <a16:creationId xmlns:a16="http://schemas.microsoft.com/office/drawing/2014/main" id="{2230B1DA-D252-4A02-8641-A0FAF11D0D73}"/>
                </a:ext>
              </a:extLst>
            </p:cNvPr>
            <p:cNvSpPr>
              <a:spLocks/>
            </p:cNvSpPr>
            <p:nvPr/>
          </p:nvSpPr>
          <p:spPr>
            <a:xfrm flipH="1">
              <a:off x="-496671" y="138273"/>
              <a:ext cx="164592" cy="164592"/>
            </a:xfrm>
            <a:prstGeom prst="roundRect">
              <a:avLst/>
            </a:prstGeom>
            <a:pattFill prst="pct90">
              <a:fgClr>
                <a:srgbClr val="6633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0A64880-709C-4002-8E87-E07D1E5BD28B}"/>
              </a:ext>
            </a:extLst>
          </p:cNvPr>
          <p:cNvGrpSpPr/>
          <p:nvPr/>
        </p:nvGrpSpPr>
        <p:grpSpPr>
          <a:xfrm>
            <a:off x="-381000" y="1051851"/>
            <a:ext cx="1346189" cy="164592"/>
            <a:chOff x="-635338" y="606818"/>
            <a:chExt cx="1346189" cy="164592"/>
          </a:xfrm>
        </p:grpSpPr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60CF6B42-781F-4E65-9C9E-C21915AC6D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35338" y="707970"/>
              <a:ext cx="13461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Rounded Rectangle 484">
              <a:extLst>
                <a:ext uri="{FF2B5EF4-FFF2-40B4-BE49-F238E27FC236}">
                  <a16:creationId xmlns:a16="http://schemas.microsoft.com/office/drawing/2014/main" id="{A7A59AED-C913-48B6-B293-27189AD2D116}"/>
                </a:ext>
              </a:extLst>
            </p:cNvPr>
            <p:cNvSpPr/>
            <p:nvPr/>
          </p:nvSpPr>
          <p:spPr>
            <a:xfrm>
              <a:off x="268748" y="606818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5" name="Rounded Rectangle 482">
              <a:extLst>
                <a:ext uri="{FF2B5EF4-FFF2-40B4-BE49-F238E27FC236}">
                  <a16:creationId xmlns:a16="http://schemas.microsoft.com/office/drawing/2014/main" id="{3DB62E1A-D176-44D4-8F2E-7791F4ED8D27}"/>
                </a:ext>
              </a:extLst>
            </p:cNvPr>
            <p:cNvSpPr>
              <a:spLocks/>
            </p:cNvSpPr>
            <p:nvPr/>
          </p:nvSpPr>
          <p:spPr>
            <a:xfrm>
              <a:off x="-250228" y="606818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6" name="Rounded Rectangle 478">
              <a:extLst>
                <a:ext uri="{FF2B5EF4-FFF2-40B4-BE49-F238E27FC236}">
                  <a16:creationId xmlns:a16="http://schemas.microsoft.com/office/drawing/2014/main" id="{BC3F1D8D-4977-427E-BF69-921E61954148}"/>
                </a:ext>
              </a:extLst>
            </p:cNvPr>
            <p:cNvSpPr>
              <a:spLocks/>
            </p:cNvSpPr>
            <p:nvPr/>
          </p:nvSpPr>
          <p:spPr>
            <a:xfrm>
              <a:off x="95300" y="606818"/>
              <a:ext cx="164592" cy="164592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7" name="Rounded Rectangle 479">
              <a:extLst>
                <a:ext uri="{FF2B5EF4-FFF2-40B4-BE49-F238E27FC236}">
                  <a16:creationId xmlns:a16="http://schemas.microsoft.com/office/drawing/2014/main" id="{567A2AE8-0FD9-44BA-83DA-6A58FA78B644}"/>
                </a:ext>
              </a:extLst>
            </p:cNvPr>
            <p:cNvSpPr>
              <a:spLocks/>
            </p:cNvSpPr>
            <p:nvPr/>
          </p:nvSpPr>
          <p:spPr>
            <a:xfrm>
              <a:off x="-78382" y="606818"/>
              <a:ext cx="164592" cy="164592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8" name="Rounded Rectangle 480">
              <a:extLst>
                <a:ext uri="{FF2B5EF4-FFF2-40B4-BE49-F238E27FC236}">
                  <a16:creationId xmlns:a16="http://schemas.microsoft.com/office/drawing/2014/main" id="{0385C658-DDCD-4C06-B24D-8A9DE57FC84A}"/>
                </a:ext>
              </a:extLst>
            </p:cNvPr>
            <p:cNvSpPr>
              <a:spLocks/>
            </p:cNvSpPr>
            <p:nvPr/>
          </p:nvSpPr>
          <p:spPr>
            <a:xfrm>
              <a:off x="-603992" y="606818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9" name="Rounded Rectangle 485">
              <a:extLst>
                <a:ext uri="{FF2B5EF4-FFF2-40B4-BE49-F238E27FC236}">
                  <a16:creationId xmlns:a16="http://schemas.microsoft.com/office/drawing/2014/main" id="{251307A5-A48A-47E7-ADFB-6393BA825804}"/>
                </a:ext>
              </a:extLst>
            </p:cNvPr>
            <p:cNvSpPr>
              <a:spLocks/>
            </p:cNvSpPr>
            <p:nvPr/>
          </p:nvSpPr>
          <p:spPr>
            <a:xfrm>
              <a:off x="-425863" y="606818"/>
              <a:ext cx="164592" cy="164592"/>
            </a:xfrm>
            <a:prstGeom prst="round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id="{C5573A7C-CABD-435C-B7D9-64B2CEE2A0B7}"/>
              </a:ext>
            </a:extLst>
          </p:cNvPr>
          <p:cNvCxnSpPr>
            <a:cxnSpLocks/>
          </p:cNvCxnSpPr>
          <p:nvPr/>
        </p:nvCxnSpPr>
        <p:spPr>
          <a:xfrm>
            <a:off x="959598" y="1652990"/>
            <a:ext cx="727406" cy="18604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>
            <a:extLst>
              <a:ext uri="{FF2B5EF4-FFF2-40B4-BE49-F238E27FC236}">
                <a16:creationId xmlns:a16="http://schemas.microsoft.com/office/drawing/2014/main" id="{9D0889CF-FA76-4A3E-80A7-284133CA04A7}"/>
              </a:ext>
            </a:extLst>
          </p:cNvPr>
          <p:cNvCxnSpPr>
            <a:cxnSpLocks/>
          </p:cNvCxnSpPr>
          <p:nvPr/>
        </p:nvCxnSpPr>
        <p:spPr>
          <a:xfrm>
            <a:off x="949102" y="1648289"/>
            <a:ext cx="715649" cy="24048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6FD357D-62F2-4F75-8188-F4565DF0FE97}"/>
              </a:ext>
            </a:extLst>
          </p:cNvPr>
          <p:cNvGrpSpPr/>
          <p:nvPr/>
        </p:nvGrpSpPr>
        <p:grpSpPr>
          <a:xfrm>
            <a:off x="-27386" y="1866924"/>
            <a:ext cx="993196" cy="164592"/>
            <a:chOff x="-357627" y="1579782"/>
            <a:chExt cx="993196" cy="164592"/>
          </a:xfrm>
        </p:grpSpPr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ECD9554F-2FC6-489D-ADE4-C8AED2F638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357627" y="1665607"/>
              <a:ext cx="99319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Rounded Rectangle 385">
              <a:extLst>
                <a:ext uri="{FF2B5EF4-FFF2-40B4-BE49-F238E27FC236}">
                  <a16:creationId xmlns:a16="http://schemas.microsoft.com/office/drawing/2014/main" id="{9CA97678-D65C-4F14-9B47-29713BE92FCE}"/>
                </a:ext>
              </a:extLst>
            </p:cNvPr>
            <p:cNvSpPr/>
            <p:nvPr/>
          </p:nvSpPr>
          <p:spPr>
            <a:xfrm>
              <a:off x="201103" y="1579782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1" name="Rounded Rectangle 344">
              <a:extLst>
                <a:ext uri="{FF2B5EF4-FFF2-40B4-BE49-F238E27FC236}">
                  <a16:creationId xmlns:a16="http://schemas.microsoft.com/office/drawing/2014/main" id="{91998693-8475-450A-B026-7F859D403EAD}"/>
                </a:ext>
              </a:extLst>
            </p:cNvPr>
            <p:cNvSpPr>
              <a:spLocks/>
            </p:cNvSpPr>
            <p:nvPr/>
          </p:nvSpPr>
          <p:spPr>
            <a:xfrm>
              <a:off x="26224" y="1579782"/>
              <a:ext cx="164592" cy="164592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2" name="Rounded Rectangle 364">
              <a:extLst>
                <a:ext uri="{FF2B5EF4-FFF2-40B4-BE49-F238E27FC236}">
                  <a16:creationId xmlns:a16="http://schemas.microsoft.com/office/drawing/2014/main" id="{EC37713E-8EE1-4C3D-A983-05DEB5AAA694}"/>
                </a:ext>
              </a:extLst>
            </p:cNvPr>
            <p:cNvSpPr>
              <a:spLocks/>
            </p:cNvSpPr>
            <p:nvPr/>
          </p:nvSpPr>
          <p:spPr>
            <a:xfrm>
              <a:off x="-143401" y="1579782"/>
              <a:ext cx="164592" cy="164592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3" name="Rounded Rectangle 339">
              <a:extLst>
                <a:ext uri="{FF2B5EF4-FFF2-40B4-BE49-F238E27FC236}">
                  <a16:creationId xmlns:a16="http://schemas.microsoft.com/office/drawing/2014/main" id="{41A98A8E-1FCB-44A1-9E85-03DD81FE830B}"/>
                </a:ext>
              </a:extLst>
            </p:cNvPr>
            <p:cNvSpPr>
              <a:spLocks/>
            </p:cNvSpPr>
            <p:nvPr/>
          </p:nvSpPr>
          <p:spPr>
            <a:xfrm>
              <a:off x="-314818" y="1579782"/>
              <a:ext cx="164592" cy="164592"/>
            </a:xfrm>
            <a:prstGeom prst="roundRect">
              <a:avLst/>
            </a:prstGeom>
            <a:pattFill prst="pct90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3" name="Straight Arrow Connector 442">
            <a:extLst>
              <a:ext uri="{FF2B5EF4-FFF2-40B4-BE49-F238E27FC236}">
                <a16:creationId xmlns:a16="http://schemas.microsoft.com/office/drawing/2014/main" id="{3F2B6E61-A732-475C-9F8C-F32DDE3B9551}"/>
              </a:ext>
            </a:extLst>
          </p:cNvPr>
          <p:cNvCxnSpPr>
            <a:cxnSpLocks/>
          </p:cNvCxnSpPr>
          <p:nvPr/>
        </p:nvCxnSpPr>
        <p:spPr>
          <a:xfrm flipV="1">
            <a:off x="1049746" y="3025843"/>
            <a:ext cx="101228" cy="6174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364BBF41-3962-4DC0-849E-CB684B30D752}"/>
              </a:ext>
            </a:extLst>
          </p:cNvPr>
          <p:cNvGrpSpPr/>
          <p:nvPr/>
        </p:nvGrpSpPr>
        <p:grpSpPr>
          <a:xfrm>
            <a:off x="3764784" y="-1239631"/>
            <a:ext cx="1319837" cy="164596"/>
            <a:chOff x="1771351" y="-1002421"/>
            <a:chExt cx="1319837" cy="164596"/>
          </a:xfrm>
        </p:grpSpPr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1DB542A6-67B6-416E-A3BD-D632E3063EAF}"/>
                </a:ext>
              </a:extLst>
            </p:cNvPr>
            <p:cNvGrpSpPr/>
            <p:nvPr/>
          </p:nvGrpSpPr>
          <p:grpSpPr>
            <a:xfrm>
              <a:off x="1771351" y="-1002421"/>
              <a:ext cx="1319837" cy="164596"/>
              <a:chOff x="1746621" y="-868080"/>
              <a:chExt cx="1319837" cy="164596"/>
            </a:xfrm>
          </p:grpSpPr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7167CF0F-8097-4CEB-BAC4-9797EB629C80}"/>
                  </a:ext>
                </a:extLst>
              </p:cNvPr>
              <p:cNvGrpSpPr/>
              <p:nvPr/>
            </p:nvGrpSpPr>
            <p:grpSpPr>
              <a:xfrm>
                <a:off x="1746621" y="-868080"/>
                <a:ext cx="1319837" cy="164596"/>
                <a:chOff x="1752597" y="-665307"/>
                <a:chExt cx="1319837" cy="164596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1FB57ED-2053-4ACC-AA02-37C1098ED7A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752597" y="-665307"/>
                  <a:ext cx="1319837" cy="164596"/>
                  <a:chOff x="6478601" y="-114564"/>
                  <a:chExt cx="1041919" cy="129936"/>
                </a:xfrm>
              </p:grpSpPr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DF616190-9BE1-4919-AE50-9397A1F00C73}"/>
                      </a:ext>
                    </a:extLst>
                  </p:cNvPr>
                  <p:cNvGrpSpPr/>
                  <p:nvPr/>
                </p:nvGrpSpPr>
                <p:grpSpPr>
                  <a:xfrm>
                    <a:off x="6478601" y="-114564"/>
                    <a:ext cx="1041919" cy="129936"/>
                    <a:chOff x="7058024" y="-260865"/>
                    <a:chExt cx="1041919" cy="129936"/>
                  </a:xfrm>
                </p:grpSpPr>
                <p:grpSp>
                  <p:nvGrpSpPr>
                    <p:cNvPr id="95" name="Group 94">
                      <a:extLst>
                        <a:ext uri="{FF2B5EF4-FFF2-40B4-BE49-F238E27FC236}">
                          <a16:creationId xmlns:a16="http://schemas.microsoft.com/office/drawing/2014/main" id="{62EB990E-DE42-400A-9059-FE24960467D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058024" y="-260862"/>
                      <a:ext cx="1041919" cy="129933"/>
                      <a:chOff x="7663558" y="-1372171"/>
                      <a:chExt cx="1641964" cy="196310"/>
                    </a:xfrm>
                  </p:grpSpPr>
                  <p:cxnSp>
                    <p:nvCxnSpPr>
                      <p:cNvPr id="97" name="Straight Connector 96">
                        <a:extLst>
                          <a:ext uri="{FF2B5EF4-FFF2-40B4-BE49-F238E27FC236}">
                            <a16:creationId xmlns:a16="http://schemas.microsoft.com/office/drawing/2014/main" id="{9521B242-A9FF-4A5B-A4AC-7610D30373E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7663558" y="-1261988"/>
                        <a:ext cx="1641964" cy="0"/>
                      </a:xfrm>
                      <a:prstGeom prst="line">
                        <a:avLst/>
                      </a:prstGeom>
                      <a:ln w="95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8" name="Rounded Rectangle 36">
                        <a:extLst>
                          <a:ext uri="{FF2B5EF4-FFF2-40B4-BE49-F238E27FC236}">
                            <a16:creationId xmlns:a16="http://schemas.microsoft.com/office/drawing/2014/main" id="{E1B3B56E-FD99-43FC-9859-BE5290E0F8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00687" y="-1372171"/>
                        <a:ext cx="500532" cy="196310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6" name="Rounded Rectangle 36">
                      <a:extLst>
                        <a:ext uri="{FF2B5EF4-FFF2-40B4-BE49-F238E27FC236}">
                          <a16:creationId xmlns:a16="http://schemas.microsoft.com/office/drawing/2014/main" id="{073F6018-0828-4834-901A-B9E0816F36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8767" y="-260865"/>
                      <a:ext cx="317616" cy="129933"/>
                    </a:xfrm>
                    <a:prstGeom prst="round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93" name="Rounded Rectangle 36">
                    <a:extLst>
                      <a:ext uri="{FF2B5EF4-FFF2-40B4-BE49-F238E27FC236}">
                        <a16:creationId xmlns:a16="http://schemas.microsoft.com/office/drawing/2014/main" id="{19137DD9-257E-459A-B691-DF084B3C1291}"/>
                      </a:ext>
                    </a:extLst>
                  </p:cNvPr>
                  <p:cNvSpPr/>
                  <p:nvPr/>
                </p:nvSpPr>
                <p:spPr>
                  <a:xfrm>
                    <a:off x="7157051" y="-114564"/>
                    <a:ext cx="317616" cy="129933"/>
                  </a:xfrm>
                  <a:prstGeom prst="round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57F9FD37-6B9C-40F2-B115-581E50FB4E07}"/>
                    </a:ext>
                  </a:extLst>
                </p:cNvPr>
                <p:cNvSpPr/>
                <p:nvPr/>
              </p:nvSpPr>
              <p:spPr>
                <a:xfrm>
                  <a:off x="2519377" y="-640889"/>
                  <a:ext cx="45720" cy="4571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5" name="Oval 444">
                <a:extLst>
                  <a:ext uri="{FF2B5EF4-FFF2-40B4-BE49-F238E27FC236}">
                    <a16:creationId xmlns:a16="http://schemas.microsoft.com/office/drawing/2014/main" id="{EABBBDD8-E028-4BA0-8961-DDF57AA4C548}"/>
                  </a:ext>
                </a:extLst>
              </p:cNvPr>
              <p:cNvSpPr/>
              <p:nvPr/>
            </p:nvSpPr>
            <p:spPr>
              <a:xfrm>
                <a:off x="2107884" y="-849806"/>
                <a:ext cx="45720" cy="457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7B0051CA-5E9D-47A3-B44F-6606E9AD2353}"/>
                </a:ext>
              </a:extLst>
            </p:cNvPr>
            <p:cNvSpPr/>
            <p:nvPr/>
          </p:nvSpPr>
          <p:spPr>
            <a:xfrm>
              <a:off x="2535501" y="-908774"/>
              <a:ext cx="45720" cy="4571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8" name="Oval 447">
            <a:extLst>
              <a:ext uri="{FF2B5EF4-FFF2-40B4-BE49-F238E27FC236}">
                <a16:creationId xmlns:a16="http://schemas.microsoft.com/office/drawing/2014/main" id="{DEEC278D-21DF-43B1-86D0-4D896B2A0285}"/>
              </a:ext>
            </a:extLst>
          </p:cNvPr>
          <p:cNvSpPr/>
          <p:nvPr/>
        </p:nvSpPr>
        <p:spPr>
          <a:xfrm>
            <a:off x="3979851" y="-56659"/>
            <a:ext cx="45720" cy="4571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7" name="Straight Arrow Connector 456">
            <a:extLst>
              <a:ext uri="{FF2B5EF4-FFF2-40B4-BE49-F238E27FC236}">
                <a16:creationId xmlns:a16="http://schemas.microsoft.com/office/drawing/2014/main" id="{C5BFB2AB-7689-4EC7-8C29-8CF1D32E8AF6}"/>
              </a:ext>
            </a:extLst>
          </p:cNvPr>
          <p:cNvCxnSpPr>
            <a:cxnSpLocks/>
          </p:cNvCxnSpPr>
          <p:nvPr/>
        </p:nvCxnSpPr>
        <p:spPr>
          <a:xfrm flipH="1" flipV="1">
            <a:off x="5746363" y="6562289"/>
            <a:ext cx="616993" cy="82895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5E02A1-A8EA-4E9F-BDE3-FEDA843067A3}"/>
              </a:ext>
            </a:extLst>
          </p:cNvPr>
          <p:cNvGrpSpPr/>
          <p:nvPr/>
        </p:nvGrpSpPr>
        <p:grpSpPr>
          <a:xfrm>
            <a:off x="6662995" y="6869635"/>
            <a:ext cx="1308140" cy="164592"/>
            <a:chOff x="6662213" y="6612989"/>
            <a:chExt cx="1308140" cy="164592"/>
          </a:xfrm>
        </p:grpSpPr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1729AE50-07C8-4D0D-B594-77049FBB1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62213" y="6712551"/>
              <a:ext cx="130814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Rounded Rectangle 297">
              <a:extLst>
                <a:ext uri="{FF2B5EF4-FFF2-40B4-BE49-F238E27FC236}">
                  <a16:creationId xmlns:a16="http://schemas.microsoft.com/office/drawing/2014/main" id="{C8F62114-776E-4A1D-A646-0105CAD1D61F}"/>
                </a:ext>
              </a:extLst>
            </p:cNvPr>
            <p:cNvSpPr/>
            <p:nvPr/>
          </p:nvSpPr>
          <p:spPr>
            <a:xfrm>
              <a:off x="7477599" y="6612989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2" name="Rounded Rectangle 298">
              <a:extLst>
                <a:ext uri="{FF2B5EF4-FFF2-40B4-BE49-F238E27FC236}">
                  <a16:creationId xmlns:a16="http://schemas.microsoft.com/office/drawing/2014/main" id="{775ED054-EACE-4B79-8AD2-274A8B184834}"/>
                </a:ext>
              </a:extLst>
            </p:cNvPr>
            <p:cNvSpPr/>
            <p:nvPr/>
          </p:nvSpPr>
          <p:spPr>
            <a:xfrm>
              <a:off x="7290010" y="6612989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5" name="Rounded Rectangle 294">
              <a:extLst>
                <a:ext uri="{FF2B5EF4-FFF2-40B4-BE49-F238E27FC236}">
                  <a16:creationId xmlns:a16="http://schemas.microsoft.com/office/drawing/2014/main" id="{0D79AD67-0ABE-4964-9466-59F63FE04E84}"/>
                </a:ext>
              </a:extLst>
            </p:cNvPr>
            <p:cNvSpPr/>
            <p:nvPr/>
          </p:nvSpPr>
          <p:spPr>
            <a:xfrm flipH="1">
              <a:off x="7104118" y="6612989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6" name="Rounded Rectangle 295">
              <a:extLst>
                <a:ext uri="{FF2B5EF4-FFF2-40B4-BE49-F238E27FC236}">
                  <a16:creationId xmlns:a16="http://schemas.microsoft.com/office/drawing/2014/main" id="{F21248BC-6313-4726-80E8-3DF45179490D}"/>
                </a:ext>
              </a:extLst>
            </p:cNvPr>
            <p:cNvSpPr/>
            <p:nvPr/>
          </p:nvSpPr>
          <p:spPr>
            <a:xfrm flipH="1">
              <a:off x="6924710" y="6612989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7" name="Rounded Rectangle 299">
              <a:extLst>
                <a:ext uri="{FF2B5EF4-FFF2-40B4-BE49-F238E27FC236}">
                  <a16:creationId xmlns:a16="http://schemas.microsoft.com/office/drawing/2014/main" id="{B0636D8A-262A-4BE8-80DF-30957217DDA9}"/>
                </a:ext>
              </a:extLst>
            </p:cNvPr>
            <p:cNvSpPr/>
            <p:nvPr/>
          </p:nvSpPr>
          <p:spPr>
            <a:xfrm flipH="1">
              <a:off x="6742666" y="6612989"/>
              <a:ext cx="164592" cy="164592"/>
            </a:xfrm>
            <a:prstGeom prst="roundRect">
              <a:avLst/>
            </a:prstGeom>
            <a:pattFill prst="dkVert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581C8A-223D-4E75-A2E9-5737B23B4431}"/>
              </a:ext>
            </a:extLst>
          </p:cNvPr>
          <p:cNvGrpSpPr/>
          <p:nvPr/>
        </p:nvGrpSpPr>
        <p:grpSpPr>
          <a:xfrm>
            <a:off x="6502141" y="7093376"/>
            <a:ext cx="1474188" cy="164592"/>
            <a:chOff x="6496165" y="6865184"/>
            <a:chExt cx="1474188" cy="164592"/>
          </a:xfrm>
        </p:grpSpPr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E98FAEAF-F3EA-49AA-B62B-94D6E4DE1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96165" y="6964746"/>
              <a:ext cx="147418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0" name="Rounded Rectangle 297">
              <a:extLst>
                <a:ext uri="{FF2B5EF4-FFF2-40B4-BE49-F238E27FC236}">
                  <a16:creationId xmlns:a16="http://schemas.microsoft.com/office/drawing/2014/main" id="{BC2DF482-8F49-4366-A704-512FDBE5A597}"/>
                </a:ext>
              </a:extLst>
            </p:cNvPr>
            <p:cNvSpPr/>
            <p:nvPr/>
          </p:nvSpPr>
          <p:spPr>
            <a:xfrm>
              <a:off x="7477599" y="6865184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1" name="Rounded Rectangle 298">
              <a:extLst>
                <a:ext uri="{FF2B5EF4-FFF2-40B4-BE49-F238E27FC236}">
                  <a16:creationId xmlns:a16="http://schemas.microsoft.com/office/drawing/2014/main" id="{FE6CD676-0080-4BA5-A616-3717A8D5A334}"/>
                </a:ext>
              </a:extLst>
            </p:cNvPr>
            <p:cNvSpPr/>
            <p:nvPr/>
          </p:nvSpPr>
          <p:spPr>
            <a:xfrm>
              <a:off x="7108997" y="6865184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3" name="Rounded Rectangle 293">
              <a:extLst>
                <a:ext uri="{FF2B5EF4-FFF2-40B4-BE49-F238E27FC236}">
                  <a16:creationId xmlns:a16="http://schemas.microsoft.com/office/drawing/2014/main" id="{FBBD2F98-22E0-4E65-B260-17188886AC74}"/>
                </a:ext>
              </a:extLst>
            </p:cNvPr>
            <p:cNvSpPr/>
            <p:nvPr/>
          </p:nvSpPr>
          <p:spPr>
            <a:xfrm flipH="1">
              <a:off x="7290010" y="6865184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4" name="Rounded Rectangle 294">
              <a:extLst>
                <a:ext uri="{FF2B5EF4-FFF2-40B4-BE49-F238E27FC236}">
                  <a16:creationId xmlns:a16="http://schemas.microsoft.com/office/drawing/2014/main" id="{112F0114-4CD9-4036-AC66-C635ADF5F85B}"/>
                </a:ext>
              </a:extLst>
            </p:cNvPr>
            <p:cNvSpPr/>
            <p:nvPr/>
          </p:nvSpPr>
          <p:spPr>
            <a:xfrm flipH="1">
              <a:off x="6933311" y="6865184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5" name="Rounded Rectangle 295">
              <a:extLst>
                <a:ext uri="{FF2B5EF4-FFF2-40B4-BE49-F238E27FC236}">
                  <a16:creationId xmlns:a16="http://schemas.microsoft.com/office/drawing/2014/main" id="{D4CB2EDF-13E5-4134-B8A7-130A004CBBFC}"/>
                </a:ext>
              </a:extLst>
            </p:cNvPr>
            <p:cNvSpPr/>
            <p:nvPr/>
          </p:nvSpPr>
          <p:spPr>
            <a:xfrm flipH="1">
              <a:off x="6753903" y="6865184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6" name="Rounded Rectangle 299">
              <a:extLst>
                <a:ext uri="{FF2B5EF4-FFF2-40B4-BE49-F238E27FC236}">
                  <a16:creationId xmlns:a16="http://schemas.microsoft.com/office/drawing/2014/main" id="{3A1D3C2B-500F-4E2D-A8A5-DF161EFD30BF}"/>
                </a:ext>
              </a:extLst>
            </p:cNvPr>
            <p:cNvSpPr/>
            <p:nvPr/>
          </p:nvSpPr>
          <p:spPr>
            <a:xfrm flipH="1">
              <a:off x="6571859" y="6865184"/>
              <a:ext cx="164592" cy="164592"/>
            </a:xfrm>
            <a:prstGeom prst="roundRect">
              <a:avLst/>
            </a:prstGeom>
            <a:pattFill prst="dkVert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300609-2DFD-451C-944F-741EF09C6F6D}"/>
              </a:ext>
            </a:extLst>
          </p:cNvPr>
          <p:cNvGrpSpPr/>
          <p:nvPr/>
        </p:nvGrpSpPr>
        <p:grpSpPr>
          <a:xfrm>
            <a:off x="6322415" y="6623756"/>
            <a:ext cx="1653914" cy="164592"/>
            <a:chOff x="6316439" y="6359856"/>
            <a:chExt cx="1653914" cy="164592"/>
          </a:xfrm>
        </p:grpSpPr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A2DF24DA-E9F1-4CA8-88C6-98F6A36EAF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6439" y="6459418"/>
              <a:ext cx="165391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Rounded Rectangle 297">
              <a:extLst>
                <a:ext uri="{FF2B5EF4-FFF2-40B4-BE49-F238E27FC236}">
                  <a16:creationId xmlns:a16="http://schemas.microsoft.com/office/drawing/2014/main" id="{2EEBC602-040C-4BFA-9E62-033981828F8D}"/>
                </a:ext>
              </a:extLst>
            </p:cNvPr>
            <p:cNvSpPr/>
            <p:nvPr/>
          </p:nvSpPr>
          <p:spPr>
            <a:xfrm>
              <a:off x="7477599" y="6359856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1" name="Rounded Rectangle 298">
              <a:extLst>
                <a:ext uri="{FF2B5EF4-FFF2-40B4-BE49-F238E27FC236}">
                  <a16:creationId xmlns:a16="http://schemas.microsoft.com/office/drawing/2014/main" id="{81CE2844-3D44-4770-847B-F9E3564E1275}"/>
                </a:ext>
              </a:extLst>
            </p:cNvPr>
            <p:cNvSpPr/>
            <p:nvPr/>
          </p:nvSpPr>
          <p:spPr>
            <a:xfrm>
              <a:off x="6922278" y="635985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2" name="Rounded Rectangle 292">
              <a:extLst>
                <a:ext uri="{FF2B5EF4-FFF2-40B4-BE49-F238E27FC236}">
                  <a16:creationId xmlns:a16="http://schemas.microsoft.com/office/drawing/2014/main" id="{FD8D0FD7-5720-4366-9A33-47FE217798DF}"/>
                </a:ext>
              </a:extLst>
            </p:cNvPr>
            <p:cNvSpPr/>
            <p:nvPr/>
          </p:nvSpPr>
          <p:spPr>
            <a:xfrm>
              <a:off x="7290010" y="635985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</a:endParaRPr>
            </a:p>
          </p:txBody>
        </p:sp>
        <p:sp>
          <p:nvSpPr>
            <p:cNvPr id="483" name="Rounded Rectangle 293">
              <a:extLst>
                <a:ext uri="{FF2B5EF4-FFF2-40B4-BE49-F238E27FC236}">
                  <a16:creationId xmlns:a16="http://schemas.microsoft.com/office/drawing/2014/main" id="{2B8EE459-69DB-4FFD-A4B1-7C74727D5F36}"/>
                </a:ext>
              </a:extLst>
            </p:cNvPr>
            <p:cNvSpPr/>
            <p:nvPr/>
          </p:nvSpPr>
          <p:spPr>
            <a:xfrm flipH="1">
              <a:off x="7105360" y="635985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4" name="Rounded Rectangle 294">
              <a:extLst>
                <a:ext uri="{FF2B5EF4-FFF2-40B4-BE49-F238E27FC236}">
                  <a16:creationId xmlns:a16="http://schemas.microsoft.com/office/drawing/2014/main" id="{08EB8CF9-1D04-4F9F-9982-061E90D692FB}"/>
                </a:ext>
              </a:extLst>
            </p:cNvPr>
            <p:cNvSpPr/>
            <p:nvPr/>
          </p:nvSpPr>
          <p:spPr>
            <a:xfrm flipH="1">
              <a:off x="6746592" y="635985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5" name="Rounded Rectangle 295">
              <a:extLst>
                <a:ext uri="{FF2B5EF4-FFF2-40B4-BE49-F238E27FC236}">
                  <a16:creationId xmlns:a16="http://schemas.microsoft.com/office/drawing/2014/main" id="{6731857A-32A0-4244-A41F-347152F9F089}"/>
                </a:ext>
              </a:extLst>
            </p:cNvPr>
            <p:cNvSpPr/>
            <p:nvPr/>
          </p:nvSpPr>
          <p:spPr>
            <a:xfrm flipH="1">
              <a:off x="6567184" y="6359856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6" name="Rounded Rectangle 299">
              <a:extLst>
                <a:ext uri="{FF2B5EF4-FFF2-40B4-BE49-F238E27FC236}">
                  <a16:creationId xmlns:a16="http://schemas.microsoft.com/office/drawing/2014/main" id="{E084A86B-97BD-4EB8-B7D7-97D8E887F305}"/>
                </a:ext>
              </a:extLst>
            </p:cNvPr>
            <p:cNvSpPr/>
            <p:nvPr/>
          </p:nvSpPr>
          <p:spPr>
            <a:xfrm flipH="1">
              <a:off x="6380377" y="6359856"/>
              <a:ext cx="164592" cy="164592"/>
            </a:xfrm>
            <a:prstGeom prst="roundRect">
              <a:avLst/>
            </a:prstGeom>
            <a:pattFill prst="dkVert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87" name="Straight Arrow Connector 486">
            <a:extLst>
              <a:ext uri="{FF2B5EF4-FFF2-40B4-BE49-F238E27FC236}">
                <a16:creationId xmlns:a16="http://schemas.microsoft.com/office/drawing/2014/main" id="{5CF68457-889D-42AC-B302-558542843EE5}"/>
              </a:ext>
            </a:extLst>
          </p:cNvPr>
          <p:cNvCxnSpPr>
            <a:cxnSpLocks/>
          </p:cNvCxnSpPr>
          <p:nvPr/>
        </p:nvCxnSpPr>
        <p:spPr>
          <a:xfrm flipH="1" flipV="1">
            <a:off x="5823369" y="6606790"/>
            <a:ext cx="728067" cy="55185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Arrow Connector 488">
            <a:extLst>
              <a:ext uri="{FF2B5EF4-FFF2-40B4-BE49-F238E27FC236}">
                <a16:creationId xmlns:a16="http://schemas.microsoft.com/office/drawing/2014/main" id="{3ABD7BAF-AC2F-45DB-A3C8-08F9360F292A}"/>
              </a:ext>
            </a:extLst>
          </p:cNvPr>
          <p:cNvCxnSpPr>
            <a:cxnSpLocks/>
          </p:cNvCxnSpPr>
          <p:nvPr/>
        </p:nvCxnSpPr>
        <p:spPr>
          <a:xfrm flipH="1" flipV="1">
            <a:off x="5866812" y="6592661"/>
            <a:ext cx="835850" cy="34643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>
            <a:extLst>
              <a:ext uri="{FF2B5EF4-FFF2-40B4-BE49-F238E27FC236}">
                <a16:creationId xmlns:a16="http://schemas.microsoft.com/office/drawing/2014/main" id="{099EF895-E604-44AA-A32B-64E6B1A629AB}"/>
              </a:ext>
            </a:extLst>
          </p:cNvPr>
          <p:cNvCxnSpPr>
            <a:cxnSpLocks/>
          </p:cNvCxnSpPr>
          <p:nvPr/>
        </p:nvCxnSpPr>
        <p:spPr>
          <a:xfrm flipH="1" flipV="1">
            <a:off x="5705539" y="6572257"/>
            <a:ext cx="201677" cy="94129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Arrow Connector 527">
            <a:extLst>
              <a:ext uri="{FF2B5EF4-FFF2-40B4-BE49-F238E27FC236}">
                <a16:creationId xmlns:a16="http://schemas.microsoft.com/office/drawing/2014/main" id="{B8B0DE12-7803-4CF1-B175-BEEC5D055E8B}"/>
              </a:ext>
            </a:extLst>
          </p:cNvPr>
          <p:cNvCxnSpPr>
            <a:cxnSpLocks/>
          </p:cNvCxnSpPr>
          <p:nvPr/>
        </p:nvCxnSpPr>
        <p:spPr>
          <a:xfrm flipV="1">
            <a:off x="4805223" y="6859489"/>
            <a:ext cx="0" cy="2620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11F73F4-4CDC-4345-A8B0-CFE585243997}"/>
              </a:ext>
            </a:extLst>
          </p:cNvPr>
          <p:cNvGrpSpPr/>
          <p:nvPr/>
        </p:nvGrpSpPr>
        <p:grpSpPr>
          <a:xfrm>
            <a:off x="-47453" y="1309544"/>
            <a:ext cx="1012642" cy="164595"/>
            <a:chOff x="-368747" y="928559"/>
            <a:chExt cx="1012642" cy="164595"/>
          </a:xfrm>
        </p:grpSpPr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B2C3D4C4-B9ED-4E8D-8BB4-62E2ABD1E348}"/>
                </a:ext>
              </a:extLst>
            </p:cNvPr>
            <p:cNvCxnSpPr>
              <a:cxnSpLocks/>
            </p:cNvCxnSpPr>
            <p:nvPr/>
          </p:nvCxnSpPr>
          <p:spPr>
            <a:xfrm>
              <a:off x="-368747" y="1010478"/>
              <a:ext cx="101264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0" name="Rounded Rectangle 397">
              <a:extLst>
                <a:ext uri="{FF2B5EF4-FFF2-40B4-BE49-F238E27FC236}">
                  <a16:creationId xmlns:a16="http://schemas.microsoft.com/office/drawing/2014/main" id="{69C4310D-CB63-48C1-9F88-668C30189475}"/>
                </a:ext>
              </a:extLst>
            </p:cNvPr>
            <p:cNvSpPr/>
            <p:nvPr/>
          </p:nvSpPr>
          <p:spPr>
            <a:xfrm flipH="1">
              <a:off x="208197" y="928562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51" name="Rounded Rectangle 398">
              <a:extLst>
                <a:ext uri="{FF2B5EF4-FFF2-40B4-BE49-F238E27FC236}">
                  <a16:creationId xmlns:a16="http://schemas.microsoft.com/office/drawing/2014/main" id="{6931BA42-847A-45D7-B4BB-1B521E0C0D9D}"/>
                </a:ext>
              </a:extLst>
            </p:cNvPr>
            <p:cNvSpPr>
              <a:spLocks/>
            </p:cNvSpPr>
            <p:nvPr/>
          </p:nvSpPr>
          <p:spPr>
            <a:xfrm flipH="1">
              <a:off x="26719" y="928559"/>
              <a:ext cx="164592" cy="164592"/>
            </a:xfrm>
            <a:prstGeom prst="round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2" name="Rounded Rectangle 399">
              <a:extLst>
                <a:ext uri="{FF2B5EF4-FFF2-40B4-BE49-F238E27FC236}">
                  <a16:creationId xmlns:a16="http://schemas.microsoft.com/office/drawing/2014/main" id="{4EF13E52-CDAA-450E-A087-B962E6F60B8D}"/>
                </a:ext>
              </a:extLst>
            </p:cNvPr>
            <p:cNvSpPr>
              <a:spLocks/>
            </p:cNvSpPr>
            <p:nvPr/>
          </p:nvSpPr>
          <p:spPr>
            <a:xfrm flipH="1">
              <a:off x="-334819" y="928562"/>
              <a:ext cx="164592" cy="164592"/>
            </a:xfrm>
            <a:prstGeom prst="roundRect">
              <a:avLst/>
            </a:prstGeom>
            <a:pattFill prst="pct90">
              <a:fgClr>
                <a:srgbClr val="6633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3" name="Rounded Rectangle 400">
              <a:extLst>
                <a:ext uri="{FF2B5EF4-FFF2-40B4-BE49-F238E27FC236}">
                  <a16:creationId xmlns:a16="http://schemas.microsoft.com/office/drawing/2014/main" id="{CC3AFA0A-62F7-4293-8D6D-B2769775D3DE}"/>
                </a:ext>
              </a:extLst>
            </p:cNvPr>
            <p:cNvSpPr>
              <a:spLocks/>
            </p:cNvSpPr>
            <p:nvPr/>
          </p:nvSpPr>
          <p:spPr>
            <a:xfrm flipH="1">
              <a:off x="-158767" y="928562"/>
              <a:ext cx="164592" cy="164592"/>
            </a:xfrm>
            <a:prstGeom prst="roundRect">
              <a:avLst/>
            </a:prstGeom>
            <a:pattFill prst="pct90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81" name="Straight Arrow Connector 580">
            <a:extLst>
              <a:ext uri="{FF2B5EF4-FFF2-40B4-BE49-F238E27FC236}">
                <a16:creationId xmlns:a16="http://schemas.microsoft.com/office/drawing/2014/main" id="{70EE93AF-38DA-417E-8174-78DC87B643B7}"/>
              </a:ext>
            </a:extLst>
          </p:cNvPr>
          <p:cNvCxnSpPr>
            <a:cxnSpLocks/>
          </p:cNvCxnSpPr>
          <p:nvPr/>
        </p:nvCxnSpPr>
        <p:spPr>
          <a:xfrm>
            <a:off x="956988" y="1330705"/>
            <a:ext cx="844674" cy="17747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>
            <a:extLst>
              <a:ext uri="{FF2B5EF4-FFF2-40B4-BE49-F238E27FC236}">
                <a16:creationId xmlns:a16="http://schemas.microsoft.com/office/drawing/2014/main" id="{1F51D508-E48C-4670-93BE-32CD6FFDC54F}"/>
              </a:ext>
            </a:extLst>
          </p:cNvPr>
          <p:cNvCxnSpPr>
            <a:cxnSpLocks/>
          </p:cNvCxnSpPr>
          <p:nvPr/>
        </p:nvCxnSpPr>
        <p:spPr>
          <a:xfrm flipV="1">
            <a:off x="1712619" y="1443044"/>
            <a:ext cx="110116" cy="17808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EA4F355-985D-424A-9766-5F5DE4B40426}"/>
              </a:ext>
            </a:extLst>
          </p:cNvPr>
          <p:cNvGrpSpPr/>
          <p:nvPr/>
        </p:nvGrpSpPr>
        <p:grpSpPr>
          <a:xfrm>
            <a:off x="3931442" y="-597026"/>
            <a:ext cx="662184" cy="164592"/>
            <a:chOff x="4248040" y="-1547698"/>
            <a:chExt cx="662184" cy="164592"/>
          </a:xfrm>
        </p:grpSpPr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FC473DD7-0423-4E18-AFC2-157DD4071A3F}"/>
                </a:ext>
              </a:extLst>
            </p:cNvPr>
            <p:cNvCxnSpPr>
              <a:cxnSpLocks/>
            </p:cNvCxnSpPr>
            <p:nvPr/>
          </p:nvCxnSpPr>
          <p:spPr>
            <a:xfrm>
              <a:off x="4248040" y="-1459545"/>
              <a:ext cx="66218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Rounded Rectangle 319">
              <a:extLst>
                <a:ext uri="{FF2B5EF4-FFF2-40B4-BE49-F238E27FC236}">
                  <a16:creationId xmlns:a16="http://schemas.microsoft.com/office/drawing/2014/main" id="{FD2B44A5-6891-419C-BAAF-C7255A71670C}"/>
                </a:ext>
              </a:extLst>
            </p:cNvPr>
            <p:cNvSpPr/>
            <p:nvPr/>
          </p:nvSpPr>
          <p:spPr>
            <a:xfrm flipH="1">
              <a:off x="4458110" y="-1547698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19" name="Rounded Rectangle 317">
              <a:extLst>
                <a:ext uri="{FF2B5EF4-FFF2-40B4-BE49-F238E27FC236}">
                  <a16:creationId xmlns:a16="http://schemas.microsoft.com/office/drawing/2014/main" id="{885DE7A0-03B0-451D-AA82-B7802FD654BA}"/>
                </a:ext>
              </a:extLst>
            </p:cNvPr>
            <p:cNvSpPr/>
            <p:nvPr/>
          </p:nvSpPr>
          <p:spPr>
            <a:xfrm>
              <a:off x="4276125" y="-1547698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777697AD-F23C-4AEC-9A52-C15F0FD6F5A3}"/>
              </a:ext>
            </a:extLst>
          </p:cNvPr>
          <p:cNvGrpSpPr>
            <a:grpSpLocks noChangeAspect="1"/>
          </p:cNvGrpSpPr>
          <p:nvPr/>
        </p:nvGrpSpPr>
        <p:grpSpPr>
          <a:xfrm>
            <a:off x="3621011" y="-1487382"/>
            <a:ext cx="1229614" cy="164592"/>
            <a:chOff x="3649295" y="10949490"/>
            <a:chExt cx="1537018" cy="205740"/>
          </a:xfrm>
        </p:grpSpPr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CDDA5275-0535-4EA3-97DB-A5A4495595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9295" y="11058898"/>
              <a:ext cx="153701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8" name="Rounded Rectangle 529">
              <a:extLst>
                <a:ext uri="{FF2B5EF4-FFF2-40B4-BE49-F238E27FC236}">
                  <a16:creationId xmlns:a16="http://schemas.microsoft.com/office/drawing/2014/main" id="{CF6B5372-0608-4770-B691-3CAF84AD8904}"/>
                </a:ext>
              </a:extLst>
            </p:cNvPr>
            <p:cNvSpPr/>
            <p:nvPr/>
          </p:nvSpPr>
          <p:spPr>
            <a:xfrm>
              <a:off x="4372652" y="10949490"/>
              <a:ext cx="502920" cy="20574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29" name="Rounded Rectangle 526">
              <a:extLst>
                <a:ext uri="{FF2B5EF4-FFF2-40B4-BE49-F238E27FC236}">
                  <a16:creationId xmlns:a16="http://schemas.microsoft.com/office/drawing/2014/main" id="{C99B4023-C7C8-4E62-B4E5-B28E4727E9E4}"/>
                </a:ext>
              </a:extLst>
            </p:cNvPr>
            <p:cNvSpPr/>
            <p:nvPr/>
          </p:nvSpPr>
          <p:spPr>
            <a:xfrm>
              <a:off x="4891163" y="10949490"/>
              <a:ext cx="205740" cy="205740"/>
            </a:xfrm>
            <a:prstGeom prst="roundRect">
              <a:avLst/>
            </a:prstGeom>
            <a:pattFill prst="pct90">
              <a:fgClr>
                <a:srgbClr val="C0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0" name="Rounded Rectangle 527">
              <a:extLst>
                <a:ext uri="{FF2B5EF4-FFF2-40B4-BE49-F238E27FC236}">
                  <a16:creationId xmlns:a16="http://schemas.microsoft.com/office/drawing/2014/main" id="{CA5CE516-556F-494C-9E90-6C79A1255248}"/>
                </a:ext>
              </a:extLst>
            </p:cNvPr>
            <p:cNvSpPr/>
            <p:nvPr/>
          </p:nvSpPr>
          <p:spPr>
            <a:xfrm>
              <a:off x="3698847" y="10949490"/>
              <a:ext cx="205740" cy="205740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1" name="Rounded Rectangle 543">
              <a:extLst>
                <a:ext uri="{FF2B5EF4-FFF2-40B4-BE49-F238E27FC236}">
                  <a16:creationId xmlns:a16="http://schemas.microsoft.com/office/drawing/2014/main" id="{FAA06E42-0E3C-4DA7-A8A9-D312224E0D93}"/>
                </a:ext>
              </a:extLst>
            </p:cNvPr>
            <p:cNvSpPr/>
            <p:nvPr/>
          </p:nvSpPr>
          <p:spPr>
            <a:xfrm flipH="1">
              <a:off x="4148247" y="10949490"/>
              <a:ext cx="205740" cy="20574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32" name="Rounded Rectangle 544">
              <a:extLst>
                <a:ext uri="{FF2B5EF4-FFF2-40B4-BE49-F238E27FC236}">
                  <a16:creationId xmlns:a16="http://schemas.microsoft.com/office/drawing/2014/main" id="{4F98BAE7-EAB2-45B0-89E1-D7330E37FD83}"/>
                </a:ext>
              </a:extLst>
            </p:cNvPr>
            <p:cNvSpPr/>
            <p:nvPr/>
          </p:nvSpPr>
          <p:spPr>
            <a:xfrm flipH="1">
              <a:off x="3920827" y="10949490"/>
              <a:ext cx="205740" cy="205740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39" name="Straight Arrow Connector 638">
            <a:extLst>
              <a:ext uri="{FF2B5EF4-FFF2-40B4-BE49-F238E27FC236}">
                <a16:creationId xmlns:a16="http://schemas.microsoft.com/office/drawing/2014/main" id="{7AC12814-8723-4D88-9E70-11AD7630E071}"/>
              </a:ext>
            </a:extLst>
          </p:cNvPr>
          <p:cNvCxnSpPr>
            <a:cxnSpLocks/>
          </p:cNvCxnSpPr>
          <p:nvPr/>
        </p:nvCxnSpPr>
        <p:spPr>
          <a:xfrm>
            <a:off x="3703004" y="-1313959"/>
            <a:ext cx="69791" cy="14640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580C1BC-0A63-4BCD-B180-2F7B57BC7572}"/>
              </a:ext>
            </a:extLst>
          </p:cNvPr>
          <p:cNvGrpSpPr/>
          <p:nvPr/>
        </p:nvGrpSpPr>
        <p:grpSpPr>
          <a:xfrm>
            <a:off x="3377152" y="-1728881"/>
            <a:ext cx="666728" cy="166282"/>
            <a:chOff x="3015129" y="-2486665"/>
            <a:chExt cx="666728" cy="166282"/>
          </a:xfrm>
        </p:grpSpPr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635621C2-FAFE-4463-83BA-DF3B87685A97}"/>
                </a:ext>
              </a:extLst>
            </p:cNvPr>
            <p:cNvCxnSpPr>
              <a:cxnSpLocks/>
            </p:cNvCxnSpPr>
            <p:nvPr/>
          </p:nvCxnSpPr>
          <p:spPr>
            <a:xfrm>
              <a:off x="3015129" y="-2396070"/>
              <a:ext cx="66672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" name="Rounded Rectangle 410">
              <a:extLst>
                <a:ext uri="{FF2B5EF4-FFF2-40B4-BE49-F238E27FC236}">
                  <a16:creationId xmlns:a16="http://schemas.microsoft.com/office/drawing/2014/main" id="{359E0420-62E1-4E35-A031-15FBCDE22D63}"/>
                </a:ext>
              </a:extLst>
            </p:cNvPr>
            <p:cNvSpPr/>
            <p:nvPr/>
          </p:nvSpPr>
          <p:spPr>
            <a:xfrm flipH="1">
              <a:off x="3228902" y="-2484975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46" name="Rounded Rectangle 411">
              <a:extLst>
                <a:ext uri="{FF2B5EF4-FFF2-40B4-BE49-F238E27FC236}">
                  <a16:creationId xmlns:a16="http://schemas.microsoft.com/office/drawing/2014/main" id="{F7DA1D70-9D03-485D-A395-0894E8F92568}"/>
                </a:ext>
              </a:extLst>
            </p:cNvPr>
            <p:cNvSpPr/>
            <p:nvPr/>
          </p:nvSpPr>
          <p:spPr>
            <a:xfrm flipH="1">
              <a:off x="3049440" y="-2486665"/>
              <a:ext cx="164592" cy="164592"/>
            </a:xfrm>
            <a:prstGeom prst="round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48" name="Straight Arrow Connector 647">
            <a:extLst>
              <a:ext uri="{FF2B5EF4-FFF2-40B4-BE49-F238E27FC236}">
                <a16:creationId xmlns:a16="http://schemas.microsoft.com/office/drawing/2014/main" id="{AEDB3600-D1CF-4D96-BA10-249583AAB395}"/>
              </a:ext>
            </a:extLst>
          </p:cNvPr>
          <p:cNvCxnSpPr>
            <a:cxnSpLocks/>
          </p:cNvCxnSpPr>
          <p:nvPr/>
        </p:nvCxnSpPr>
        <p:spPr>
          <a:xfrm>
            <a:off x="3522221" y="-1542042"/>
            <a:ext cx="161578" cy="171078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Arrow Connector 650">
            <a:extLst>
              <a:ext uri="{FF2B5EF4-FFF2-40B4-BE49-F238E27FC236}">
                <a16:creationId xmlns:a16="http://schemas.microsoft.com/office/drawing/2014/main" id="{5511D31C-8848-46E6-A48D-C05CAB8D2348}"/>
              </a:ext>
            </a:extLst>
          </p:cNvPr>
          <p:cNvCxnSpPr>
            <a:cxnSpLocks/>
          </p:cNvCxnSpPr>
          <p:nvPr/>
        </p:nvCxnSpPr>
        <p:spPr>
          <a:xfrm flipV="1">
            <a:off x="3577477" y="143379"/>
            <a:ext cx="164798" cy="4290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26261B6-D10E-46A4-8AD8-D0F349FB9742}"/>
              </a:ext>
            </a:extLst>
          </p:cNvPr>
          <p:cNvGrpSpPr/>
          <p:nvPr/>
        </p:nvGrpSpPr>
        <p:grpSpPr>
          <a:xfrm>
            <a:off x="3865440" y="-838737"/>
            <a:ext cx="643697" cy="166282"/>
            <a:chOff x="4164441" y="-2279001"/>
            <a:chExt cx="643697" cy="166282"/>
          </a:xfrm>
        </p:grpSpPr>
        <p:cxnSp>
          <p:nvCxnSpPr>
            <p:cNvPr id="662" name="Straight Connector 661">
              <a:extLst>
                <a:ext uri="{FF2B5EF4-FFF2-40B4-BE49-F238E27FC236}">
                  <a16:creationId xmlns:a16="http://schemas.microsoft.com/office/drawing/2014/main" id="{5F726CC5-9A34-4DF8-9B7F-42764A2B61CA}"/>
                </a:ext>
              </a:extLst>
            </p:cNvPr>
            <p:cNvCxnSpPr>
              <a:cxnSpLocks/>
            </p:cNvCxnSpPr>
            <p:nvPr/>
          </p:nvCxnSpPr>
          <p:spPr>
            <a:xfrm>
              <a:off x="4164441" y="-2188406"/>
              <a:ext cx="64369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3" name="Rounded Rectangle 410">
              <a:extLst>
                <a:ext uri="{FF2B5EF4-FFF2-40B4-BE49-F238E27FC236}">
                  <a16:creationId xmlns:a16="http://schemas.microsoft.com/office/drawing/2014/main" id="{12C9A08E-09F6-4A35-A027-36AE4F5B7340}"/>
                </a:ext>
              </a:extLst>
            </p:cNvPr>
            <p:cNvSpPr/>
            <p:nvPr/>
          </p:nvSpPr>
          <p:spPr>
            <a:xfrm flipH="1">
              <a:off x="4368688" y="-2277311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64" name="Rounded Rectangle 411">
              <a:extLst>
                <a:ext uri="{FF2B5EF4-FFF2-40B4-BE49-F238E27FC236}">
                  <a16:creationId xmlns:a16="http://schemas.microsoft.com/office/drawing/2014/main" id="{7BB5AFEF-509C-4B66-A057-66E5603B3C0A}"/>
                </a:ext>
              </a:extLst>
            </p:cNvPr>
            <p:cNvSpPr/>
            <p:nvPr/>
          </p:nvSpPr>
          <p:spPr>
            <a:xfrm flipH="1">
              <a:off x="4189226" y="-2279001"/>
              <a:ext cx="164592" cy="164592"/>
            </a:xfrm>
            <a:prstGeom prst="round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65" name="Straight Arrow Connector 664">
            <a:extLst>
              <a:ext uri="{FF2B5EF4-FFF2-40B4-BE49-F238E27FC236}">
                <a16:creationId xmlns:a16="http://schemas.microsoft.com/office/drawing/2014/main" id="{72FFDC0A-EC08-44CD-88E1-367BE6595A82}"/>
              </a:ext>
            </a:extLst>
          </p:cNvPr>
          <p:cNvCxnSpPr>
            <a:cxnSpLocks/>
          </p:cNvCxnSpPr>
          <p:nvPr/>
        </p:nvCxnSpPr>
        <p:spPr>
          <a:xfrm flipH="1">
            <a:off x="3836168" y="-643754"/>
            <a:ext cx="73278" cy="84374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0" name="Oval 669">
            <a:extLst>
              <a:ext uri="{FF2B5EF4-FFF2-40B4-BE49-F238E27FC236}">
                <a16:creationId xmlns:a16="http://schemas.microsoft.com/office/drawing/2014/main" id="{6E4A82FF-3A49-4A0B-ADC9-0C401BC1973B}"/>
              </a:ext>
            </a:extLst>
          </p:cNvPr>
          <p:cNvSpPr/>
          <p:nvPr/>
        </p:nvSpPr>
        <p:spPr>
          <a:xfrm>
            <a:off x="4029932" y="-2922"/>
            <a:ext cx="45720" cy="4571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7" name="Straight Arrow Connector 686">
            <a:extLst>
              <a:ext uri="{FF2B5EF4-FFF2-40B4-BE49-F238E27FC236}">
                <a16:creationId xmlns:a16="http://schemas.microsoft.com/office/drawing/2014/main" id="{5BC09E05-35A7-4FB6-B563-AD1D2225ABAE}"/>
              </a:ext>
            </a:extLst>
          </p:cNvPr>
          <p:cNvCxnSpPr>
            <a:cxnSpLocks/>
          </p:cNvCxnSpPr>
          <p:nvPr/>
        </p:nvCxnSpPr>
        <p:spPr>
          <a:xfrm>
            <a:off x="2860656" y="-1397754"/>
            <a:ext cx="319604" cy="1825527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53EB612-0C55-4028-90B1-D8FC5182B1A3}"/>
              </a:ext>
            </a:extLst>
          </p:cNvPr>
          <p:cNvGrpSpPr/>
          <p:nvPr/>
        </p:nvGrpSpPr>
        <p:grpSpPr>
          <a:xfrm>
            <a:off x="1572511" y="-1606917"/>
            <a:ext cx="1351960" cy="164592"/>
            <a:chOff x="1617476" y="-1603202"/>
            <a:chExt cx="1351960" cy="164592"/>
          </a:xfrm>
        </p:grpSpPr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FFDC6929-944D-4243-BA77-AB4F58F5D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7476" y="-1505638"/>
              <a:ext cx="135196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0" name="Rounded Rectangle 287">
              <a:extLst>
                <a:ext uri="{FF2B5EF4-FFF2-40B4-BE49-F238E27FC236}">
                  <a16:creationId xmlns:a16="http://schemas.microsoft.com/office/drawing/2014/main" id="{2E3B12FE-9815-4975-972F-430FAFE5FECC}"/>
                </a:ext>
              </a:extLst>
            </p:cNvPr>
            <p:cNvSpPr/>
            <p:nvPr/>
          </p:nvSpPr>
          <p:spPr>
            <a:xfrm>
              <a:off x="2532768" y="-1603202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1" name="Rounded Rectangle 288">
              <a:extLst>
                <a:ext uri="{FF2B5EF4-FFF2-40B4-BE49-F238E27FC236}">
                  <a16:creationId xmlns:a16="http://schemas.microsoft.com/office/drawing/2014/main" id="{4BEEA610-70B7-49F0-9F44-EE638FFD8646}"/>
                </a:ext>
              </a:extLst>
            </p:cNvPr>
            <p:cNvSpPr/>
            <p:nvPr/>
          </p:nvSpPr>
          <p:spPr>
            <a:xfrm>
              <a:off x="2005648" y="-1603202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2" name="Rounded Rectangle 277">
              <a:extLst>
                <a:ext uri="{FF2B5EF4-FFF2-40B4-BE49-F238E27FC236}">
                  <a16:creationId xmlns:a16="http://schemas.microsoft.com/office/drawing/2014/main" id="{69F7B989-8FAF-4915-A45F-ABD2A71DB9C4}"/>
                </a:ext>
              </a:extLst>
            </p:cNvPr>
            <p:cNvSpPr/>
            <p:nvPr/>
          </p:nvSpPr>
          <p:spPr>
            <a:xfrm>
              <a:off x="2358652" y="-1603202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</a:endParaRPr>
            </a:p>
          </p:txBody>
        </p:sp>
        <p:sp>
          <p:nvSpPr>
            <p:cNvPr id="693" name="Rounded Rectangle 279">
              <a:extLst>
                <a:ext uri="{FF2B5EF4-FFF2-40B4-BE49-F238E27FC236}">
                  <a16:creationId xmlns:a16="http://schemas.microsoft.com/office/drawing/2014/main" id="{8076ECC9-6A3F-4170-9A9F-3E1A71578B5F}"/>
                </a:ext>
              </a:extLst>
            </p:cNvPr>
            <p:cNvSpPr/>
            <p:nvPr/>
          </p:nvSpPr>
          <p:spPr>
            <a:xfrm flipH="1">
              <a:off x="2184584" y="-1603202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4" name="Rounded Rectangle 281">
              <a:extLst>
                <a:ext uri="{FF2B5EF4-FFF2-40B4-BE49-F238E27FC236}">
                  <a16:creationId xmlns:a16="http://schemas.microsoft.com/office/drawing/2014/main" id="{3A91DDD6-1211-4A88-A4E4-BAE27B440E1E}"/>
                </a:ext>
              </a:extLst>
            </p:cNvPr>
            <p:cNvSpPr/>
            <p:nvPr/>
          </p:nvSpPr>
          <p:spPr>
            <a:xfrm flipH="1">
              <a:off x="1828321" y="-1603202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5" name="Rounded Rectangle 282">
              <a:extLst>
                <a:ext uri="{FF2B5EF4-FFF2-40B4-BE49-F238E27FC236}">
                  <a16:creationId xmlns:a16="http://schemas.microsoft.com/office/drawing/2014/main" id="{912E7159-C22D-4D30-8C82-7F28A546770D}"/>
                </a:ext>
              </a:extLst>
            </p:cNvPr>
            <p:cNvSpPr/>
            <p:nvPr/>
          </p:nvSpPr>
          <p:spPr>
            <a:xfrm flipH="1">
              <a:off x="1655449" y="-1603202"/>
              <a:ext cx="164592" cy="164592"/>
            </a:xfrm>
            <a:prstGeom prst="roundRect">
              <a:avLst/>
            </a:prstGeom>
            <a:pattFill prst="dkVert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637F157-F2A9-4EA4-A2C8-1F8361A0C0CF}"/>
              </a:ext>
            </a:extLst>
          </p:cNvPr>
          <p:cNvGrpSpPr/>
          <p:nvPr/>
        </p:nvGrpSpPr>
        <p:grpSpPr>
          <a:xfrm>
            <a:off x="1837051" y="-1139977"/>
            <a:ext cx="822324" cy="164592"/>
            <a:chOff x="320675" y="-2197955"/>
            <a:chExt cx="822324" cy="164592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37AB2D25-F946-4485-8220-925426C6E16F}"/>
                </a:ext>
              </a:extLst>
            </p:cNvPr>
            <p:cNvCxnSpPr>
              <a:cxnSpLocks/>
            </p:cNvCxnSpPr>
            <p:nvPr/>
          </p:nvCxnSpPr>
          <p:spPr>
            <a:xfrm>
              <a:off x="320675" y="-2110264"/>
              <a:ext cx="822324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ounded Rectangle 223">
              <a:extLst>
                <a:ext uri="{FF2B5EF4-FFF2-40B4-BE49-F238E27FC236}">
                  <a16:creationId xmlns:a16="http://schemas.microsoft.com/office/drawing/2014/main" id="{6E53AF22-E2C5-4F78-95D0-BDFC5EC0480B}"/>
                </a:ext>
              </a:extLst>
            </p:cNvPr>
            <p:cNvSpPr/>
            <p:nvPr/>
          </p:nvSpPr>
          <p:spPr>
            <a:xfrm flipH="1">
              <a:off x="708398" y="-2197955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09" name="Rounded Rectangle 224">
              <a:extLst>
                <a:ext uri="{FF2B5EF4-FFF2-40B4-BE49-F238E27FC236}">
                  <a16:creationId xmlns:a16="http://schemas.microsoft.com/office/drawing/2014/main" id="{AB93E048-332D-4B94-803C-68F56D9C66C3}"/>
                </a:ext>
              </a:extLst>
            </p:cNvPr>
            <p:cNvSpPr/>
            <p:nvPr/>
          </p:nvSpPr>
          <p:spPr>
            <a:xfrm flipH="1">
              <a:off x="355351" y="-2197955"/>
              <a:ext cx="164592" cy="164592"/>
            </a:xfrm>
            <a:prstGeom prst="roundRect">
              <a:avLst/>
            </a:prstGeom>
            <a:pattFill prst="lgCheck">
              <a:fgClr>
                <a:srgbClr val="FFFF00"/>
              </a:fgClr>
              <a:bgClr>
                <a:srgbClr val="FFCC00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0" name="Rounded Rectangle 221">
              <a:extLst>
                <a:ext uri="{FF2B5EF4-FFF2-40B4-BE49-F238E27FC236}">
                  <a16:creationId xmlns:a16="http://schemas.microsoft.com/office/drawing/2014/main" id="{EE982D51-E96D-4809-BBE0-F691D91692FC}"/>
                </a:ext>
              </a:extLst>
            </p:cNvPr>
            <p:cNvSpPr/>
            <p:nvPr/>
          </p:nvSpPr>
          <p:spPr>
            <a:xfrm>
              <a:off x="537304" y="-2197955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1E698630-748A-40B8-952D-6D392DD4D5C3}"/>
              </a:ext>
            </a:extLst>
          </p:cNvPr>
          <p:cNvCxnSpPr>
            <a:cxnSpLocks/>
          </p:cNvCxnSpPr>
          <p:nvPr/>
        </p:nvCxnSpPr>
        <p:spPr>
          <a:xfrm>
            <a:off x="2595174" y="-941301"/>
            <a:ext cx="392301" cy="139442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CADE820-D8C3-4516-A179-77DDAF993D61}"/>
              </a:ext>
            </a:extLst>
          </p:cNvPr>
          <p:cNvGrpSpPr/>
          <p:nvPr/>
        </p:nvGrpSpPr>
        <p:grpSpPr>
          <a:xfrm>
            <a:off x="3226218" y="-1956951"/>
            <a:ext cx="833057" cy="164592"/>
            <a:chOff x="2643036" y="-2218526"/>
            <a:chExt cx="833057" cy="164592"/>
          </a:xfrm>
        </p:grpSpPr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F65272F6-A540-48AE-B36A-6D8FBB2390D8}"/>
                </a:ext>
              </a:extLst>
            </p:cNvPr>
            <p:cNvCxnSpPr>
              <a:cxnSpLocks/>
            </p:cNvCxnSpPr>
            <p:nvPr/>
          </p:nvCxnSpPr>
          <p:spPr>
            <a:xfrm>
              <a:off x="2643036" y="-2125611"/>
              <a:ext cx="83305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Rounded Rectangle 181">
              <a:extLst>
                <a:ext uri="{FF2B5EF4-FFF2-40B4-BE49-F238E27FC236}">
                  <a16:creationId xmlns:a16="http://schemas.microsoft.com/office/drawing/2014/main" id="{2131FA69-827F-4A93-9372-62C75082E7DD}"/>
                </a:ext>
              </a:extLst>
            </p:cNvPr>
            <p:cNvSpPr/>
            <p:nvPr/>
          </p:nvSpPr>
          <p:spPr>
            <a:xfrm flipH="1">
              <a:off x="3039827" y="-2218526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5" name="Rounded Rectangle 182">
              <a:extLst>
                <a:ext uri="{FF2B5EF4-FFF2-40B4-BE49-F238E27FC236}">
                  <a16:creationId xmlns:a16="http://schemas.microsoft.com/office/drawing/2014/main" id="{473DCD07-DBD9-4220-AB69-FAEFB99A69DE}"/>
                </a:ext>
              </a:extLst>
            </p:cNvPr>
            <p:cNvSpPr/>
            <p:nvPr/>
          </p:nvSpPr>
          <p:spPr>
            <a:xfrm flipH="1">
              <a:off x="2679226" y="-2218526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6" name="Rounded Rectangle 183">
              <a:extLst>
                <a:ext uri="{FF2B5EF4-FFF2-40B4-BE49-F238E27FC236}">
                  <a16:creationId xmlns:a16="http://schemas.microsoft.com/office/drawing/2014/main" id="{2996BFE9-AC4F-43C5-AA77-A5BE14648AC1}"/>
                </a:ext>
              </a:extLst>
            </p:cNvPr>
            <p:cNvSpPr/>
            <p:nvPr/>
          </p:nvSpPr>
          <p:spPr>
            <a:xfrm>
              <a:off x="2858985" y="-2218526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34C9E23A-574E-44A7-A8FE-710F1090F920}"/>
              </a:ext>
            </a:extLst>
          </p:cNvPr>
          <p:cNvCxnSpPr>
            <a:cxnSpLocks/>
          </p:cNvCxnSpPr>
          <p:nvPr/>
        </p:nvCxnSpPr>
        <p:spPr>
          <a:xfrm>
            <a:off x="3324870" y="-1763271"/>
            <a:ext cx="230710" cy="195180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F9B2FBC-D65C-4F11-8A78-6E7ABC99B6A5}"/>
              </a:ext>
            </a:extLst>
          </p:cNvPr>
          <p:cNvGrpSpPr/>
          <p:nvPr/>
        </p:nvGrpSpPr>
        <p:grpSpPr>
          <a:xfrm>
            <a:off x="1945862" y="-1368755"/>
            <a:ext cx="847286" cy="164592"/>
            <a:chOff x="1911534" y="-1215977"/>
            <a:chExt cx="847286" cy="164592"/>
          </a:xfrm>
        </p:grpSpPr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5F51A6AC-647C-4911-92F6-7760FD50C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1534" y="-1123063"/>
              <a:ext cx="847286" cy="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ounded Rectangle 181">
              <a:extLst>
                <a:ext uri="{FF2B5EF4-FFF2-40B4-BE49-F238E27FC236}">
                  <a16:creationId xmlns:a16="http://schemas.microsoft.com/office/drawing/2014/main" id="{5899B072-8E0D-46DB-BF3C-5C4E4C4A49BD}"/>
                </a:ext>
              </a:extLst>
            </p:cNvPr>
            <p:cNvSpPr/>
            <p:nvPr/>
          </p:nvSpPr>
          <p:spPr>
            <a:xfrm flipH="1">
              <a:off x="2303562" y="-1215977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21" name="Rounded Rectangle 182">
              <a:extLst>
                <a:ext uri="{FF2B5EF4-FFF2-40B4-BE49-F238E27FC236}">
                  <a16:creationId xmlns:a16="http://schemas.microsoft.com/office/drawing/2014/main" id="{C610CA85-DC15-45D7-A7EC-B7E730D9FE6D}"/>
                </a:ext>
              </a:extLst>
            </p:cNvPr>
            <p:cNvSpPr/>
            <p:nvPr/>
          </p:nvSpPr>
          <p:spPr>
            <a:xfrm flipH="1">
              <a:off x="1952487" y="-1215977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2" name="Rounded Rectangle 183">
              <a:extLst>
                <a:ext uri="{FF2B5EF4-FFF2-40B4-BE49-F238E27FC236}">
                  <a16:creationId xmlns:a16="http://schemas.microsoft.com/office/drawing/2014/main" id="{8ED4C691-13CE-4C29-9234-847CD6BBEC78}"/>
                </a:ext>
              </a:extLst>
            </p:cNvPr>
            <p:cNvSpPr/>
            <p:nvPr/>
          </p:nvSpPr>
          <p:spPr>
            <a:xfrm>
              <a:off x="2132246" y="-1215977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277EF7D7-D72A-4841-B0E4-55598AB20E46}"/>
              </a:ext>
            </a:extLst>
          </p:cNvPr>
          <p:cNvCxnSpPr>
            <a:cxnSpLocks/>
          </p:cNvCxnSpPr>
          <p:nvPr/>
        </p:nvCxnSpPr>
        <p:spPr>
          <a:xfrm>
            <a:off x="2706021" y="-1158782"/>
            <a:ext cx="329462" cy="1593986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AE26D9DE-B257-4881-8CE4-A869DFEB1622}"/>
              </a:ext>
            </a:extLst>
          </p:cNvPr>
          <p:cNvCxnSpPr>
            <a:cxnSpLocks/>
          </p:cNvCxnSpPr>
          <p:nvPr/>
        </p:nvCxnSpPr>
        <p:spPr>
          <a:xfrm>
            <a:off x="2710987" y="-1180012"/>
            <a:ext cx="376747" cy="160026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7940C66-CD5C-48E9-8822-110DDF530E62}"/>
              </a:ext>
            </a:extLst>
          </p:cNvPr>
          <p:cNvGrpSpPr/>
          <p:nvPr/>
        </p:nvGrpSpPr>
        <p:grpSpPr>
          <a:xfrm>
            <a:off x="-381000" y="-499476"/>
            <a:ext cx="1733880" cy="164592"/>
            <a:chOff x="-1166857" y="-1129475"/>
            <a:chExt cx="1733880" cy="164592"/>
          </a:xfrm>
        </p:grpSpPr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A24232F-A613-4F3C-9B98-2EE51F9B7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66857" y="-1046659"/>
              <a:ext cx="17338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Rounded Rectangle 263">
              <a:extLst>
                <a:ext uri="{FF2B5EF4-FFF2-40B4-BE49-F238E27FC236}">
                  <a16:creationId xmlns:a16="http://schemas.microsoft.com/office/drawing/2014/main" id="{1F80AE26-02FF-42CC-BC64-49623B54B887}"/>
                </a:ext>
              </a:extLst>
            </p:cNvPr>
            <p:cNvSpPr/>
            <p:nvPr/>
          </p:nvSpPr>
          <p:spPr>
            <a:xfrm>
              <a:off x="122084" y="-1129475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9" name="Rounded Rectangle 264">
              <a:extLst>
                <a:ext uri="{FF2B5EF4-FFF2-40B4-BE49-F238E27FC236}">
                  <a16:creationId xmlns:a16="http://schemas.microsoft.com/office/drawing/2014/main" id="{841C3DB5-2F6E-4AE6-8682-CC66C476C367}"/>
                </a:ext>
              </a:extLst>
            </p:cNvPr>
            <p:cNvSpPr>
              <a:spLocks/>
            </p:cNvSpPr>
            <p:nvPr/>
          </p:nvSpPr>
          <p:spPr>
            <a:xfrm>
              <a:off x="-411328" y="-1129475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6" name="Rounded Rectangle 266">
              <a:extLst>
                <a:ext uri="{FF2B5EF4-FFF2-40B4-BE49-F238E27FC236}">
                  <a16:creationId xmlns:a16="http://schemas.microsoft.com/office/drawing/2014/main" id="{09E65194-F374-4753-8E65-3B4B703C2444}"/>
                </a:ext>
              </a:extLst>
            </p:cNvPr>
            <p:cNvSpPr>
              <a:spLocks/>
            </p:cNvSpPr>
            <p:nvPr/>
          </p:nvSpPr>
          <p:spPr>
            <a:xfrm>
              <a:off x="-768527" y="-1129475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9" name="Rounded Rectangle 270">
              <a:extLst>
                <a:ext uri="{FF2B5EF4-FFF2-40B4-BE49-F238E27FC236}">
                  <a16:creationId xmlns:a16="http://schemas.microsoft.com/office/drawing/2014/main" id="{B9B4019C-6CF9-42AD-BF70-1600E35F99BA}"/>
                </a:ext>
              </a:extLst>
            </p:cNvPr>
            <p:cNvSpPr>
              <a:spLocks/>
            </p:cNvSpPr>
            <p:nvPr/>
          </p:nvSpPr>
          <p:spPr>
            <a:xfrm>
              <a:off x="-54418" y="-1129475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</a:endParaRPr>
            </a:p>
          </p:txBody>
        </p:sp>
        <p:sp>
          <p:nvSpPr>
            <p:cNvPr id="380" name="Rounded Rectangle 271">
              <a:extLst>
                <a:ext uri="{FF2B5EF4-FFF2-40B4-BE49-F238E27FC236}">
                  <a16:creationId xmlns:a16="http://schemas.microsoft.com/office/drawing/2014/main" id="{116FF942-643E-4C96-82B1-5E83DA3B5BE8}"/>
                </a:ext>
              </a:extLst>
            </p:cNvPr>
            <p:cNvSpPr>
              <a:spLocks/>
            </p:cNvSpPr>
            <p:nvPr/>
          </p:nvSpPr>
          <p:spPr>
            <a:xfrm flipH="1">
              <a:off x="-231021" y="-1129475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2" name="Rounded Rectangle 272">
              <a:extLst>
                <a:ext uri="{FF2B5EF4-FFF2-40B4-BE49-F238E27FC236}">
                  <a16:creationId xmlns:a16="http://schemas.microsoft.com/office/drawing/2014/main" id="{7CCA07C9-2E2D-4601-819C-6466062BF0FE}"/>
                </a:ext>
              </a:extLst>
            </p:cNvPr>
            <p:cNvSpPr>
              <a:spLocks/>
            </p:cNvSpPr>
            <p:nvPr/>
          </p:nvSpPr>
          <p:spPr>
            <a:xfrm flipH="1">
              <a:off x="-589208" y="-1129475"/>
              <a:ext cx="164592" cy="16459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4" name="Rounded Rectangle 273">
              <a:extLst>
                <a:ext uri="{FF2B5EF4-FFF2-40B4-BE49-F238E27FC236}">
                  <a16:creationId xmlns:a16="http://schemas.microsoft.com/office/drawing/2014/main" id="{62FBE6EB-7783-45F9-BA47-EA10BACB7145}"/>
                </a:ext>
              </a:extLst>
            </p:cNvPr>
            <p:cNvSpPr>
              <a:spLocks/>
            </p:cNvSpPr>
            <p:nvPr/>
          </p:nvSpPr>
          <p:spPr>
            <a:xfrm flipH="1">
              <a:off x="-948986" y="-1129475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0" name="Rounded Rectangle 274">
              <a:extLst>
                <a:ext uri="{FF2B5EF4-FFF2-40B4-BE49-F238E27FC236}">
                  <a16:creationId xmlns:a16="http://schemas.microsoft.com/office/drawing/2014/main" id="{C4F264A5-9AFD-4A57-AF68-0391814C2EE0}"/>
                </a:ext>
              </a:extLst>
            </p:cNvPr>
            <p:cNvSpPr>
              <a:spLocks/>
            </p:cNvSpPr>
            <p:nvPr/>
          </p:nvSpPr>
          <p:spPr>
            <a:xfrm flipH="1">
              <a:off x="-1132237" y="-1129475"/>
              <a:ext cx="164592" cy="164592"/>
            </a:xfrm>
            <a:prstGeom prst="round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AC365290-C1A5-4F19-9010-AB5843A9F193}"/>
              </a:ext>
            </a:extLst>
          </p:cNvPr>
          <p:cNvCxnSpPr>
            <a:cxnSpLocks/>
          </p:cNvCxnSpPr>
          <p:nvPr/>
        </p:nvCxnSpPr>
        <p:spPr>
          <a:xfrm>
            <a:off x="1340777" y="-334884"/>
            <a:ext cx="1438569" cy="96957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6FFBBE1-4C5E-49F3-8B2C-D0862761C148}"/>
              </a:ext>
            </a:extLst>
          </p:cNvPr>
          <p:cNvGrpSpPr/>
          <p:nvPr/>
        </p:nvGrpSpPr>
        <p:grpSpPr>
          <a:xfrm>
            <a:off x="1817513" y="-2067390"/>
            <a:ext cx="1365561" cy="164592"/>
            <a:chOff x="1682390" y="-1931187"/>
            <a:chExt cx="1365561" cy="164592"/>
          </a:xfrm>
        </p:grpSpPr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48651FD5-8EEE-4CD0-869D-EAD1E8BF0C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2390" y="-1837498"/>
              <a:ext cx="136556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Rounded Rectangle 370">
              <a:extLst>
                <a:ext uri="{FF2B5EF4-FFF2-40B4-BE49-F238E27FC236}">
                  <a16:creationId xmlns:a16="http://schemas.microsoft.com/office/drawing/2014/main" id="{AB6A7FFC-FA95-4705-89FB-33C7A7C28AF0}"/>
                </a:ext>
              </a:extLst>
            </p:cNvPr>
            <p:cNvSpPr/>
            <p:nvPr/>
          </p:nvSpPr>
          <p:spPr>
            <a:xfrm>
              <a:off x="2607418" y="-1931187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5" name="Rounded Rectangle 371">
              <a:extLst>
                <a:ext uri="{FF2B5EF4-FFF2-40B4-BE49-F238E27FC236}">
                  <a16:creationId xmlns:a16="http://schemas.microsoft.com/office/drawing/2014/main" id="{61EBDE39-C9BF-42F5-8D3C-30BD127FCE48}"/>
                </a:ext>
              </a:extLst>
            </p:cNvPr>
            <p:cNvSpPr/>
            <p:nvPr/>
          </p:nvSpPr>
          <p:spPr>
            <a:xfrm>
              <a:off x="2072208" y="-1931187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6" name="Rounded Rectangle 368">
              <a:extLst>
                <a:ext uri="{FF2B5EF4-FFF2-40B4-BE49-F238E27FC236}">
                  <a16:creationId xmlns:a16="http://schemas.microsoft.com/office/drawing/2014/main" id="{BD97E550-C957-40EF-92D6-8620B5A94137}"/>
                </a:ext>
              </a:extLst>
            </p:cNvPr>
            <p:cNvSpPr/>
            <p:nvPr/>
          </p:nvSpPr>
          <p:spPr>
            <a:xfrm>
              <a:off x="1891912" y="-1931187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7" name="Rounded Rectangle 362">
              <a:extLst>
                <a:ext uri="{FF2B5EF4-FFF2-40B4-BE49-F238E27FC236}">
                  <a16:creationId xmlns:a16="http://schemas.microsoft.com/office/drawing/2014/main" id="{0ECE5F70-0781-4F8D-872B-A5DB2708DD13}"/>
                </a:ext>
              </a:extLst>
            </p:cNvPr>
            <p:cNvSpPr/>
            <p:nvPr/>
          </p:nvSpPr>
          <p:spPr>
            <a:xfrm>
              <a:off x="2427843" y="-1931187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</a:endParaRPr>
            </a:p>
          </p:txBody>
        </p:sp>
        <p:sp>
          <p:nvSpPr>
            <p:cNvPr id="434" name="Rounded Rectangle 363">
              <a:extLst>
                <a:ext uri="{FF2B5EF4-FFF2-40B4-BE49-F238E27FC236}">
                  <a16:creationId xmlns:a16="http://schemas.microsoft.com/office/drawing/2014/main" id="{A10BC67E-8697-4E69-9837-9A4314616431}"/>
                </a:ext>
              </a:extLst>
            </p:cNvPr>
            <p:cNvSpPr/>
            <p:nvPr/>
          </p:nvSpPr>
          <p:spPr>
            <a:xfrm flipH="1">
              <a:off x="2251981" y="-1931187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5" name="Rounded Rectangle 366">
              <a:extLst>
                <a:ext uri="{FF2B5EF4-FFF2-40B4-BE49-F238E27FC236}">
                  <a16:creationId xmlns:a16="http://schemas.microsoft.com/office/drawing/2014/main" id="{0D8E1D7C-854E-4330-90C0-9044E7E01FA3}"/>
                </a:ext>
              </a:extLst>
            </p:cNvPr>
            <p:cNvSpPr/>
            <p:nvPr/>
          </p:nvSpPr>
          <p:spPr>
            <a:xfrm flipH="1">
              <a:off x="1713560" y="-1931187"/>
              <a:ext cx="164592" cy="164592"/>
            </a:xfrm>
            <a:prstGeom prst="round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36" name="Straight Arrow Connector 435">
            <a:extLst>
              <a:ext uri="{FF2B5EF4-FFF2-40B4-BE49-F238E27FC236}">
                <a16:creationId xmlns:a16="http://schemas.microsoft.com/office/drawing/2014/main" id="{51DC14AB-C28A-4B69-BA61-2375C2F7FE55}"/>
              </a:ext>
            </a:extLst>
          </p:cNvPr>
          <p:cNvCxnSpPr>
            <a:cxnSpLocks/>
          </p:cNvCxnSpPr>
          <p:nvPr/>
        </p:nvCxnSpPr>
        <p:spPr>
          <a:xfrm>
            <a:off x="3142043" y="-1878333"/>
            <a:ext cx="304274" cy="218891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D6DCFAB-7187-447E-AE10-5DAA57283B6A}"/>
              </a:ext>
            </a:extLst>
          </p:cNvPr>
          <p:cNvGrpSpPr/>
          <p:nvPr/>
        </p:nvGrpSpPr>
        <p:grpSpPr>
          <a:xfrm>
            <a:off x="-364471" y="-770143"/>
            <a:ext cx="1717351" cy="164592"/>
            <a:chOff x="-1118371" y="-1411329"/>
            <a:chExt cx="1717351" cy="164592"/>
          </a:xfrm>
        </p:grpSpPr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936E5AF5-8F68-4750-A2BE-86C385A2C1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118371" y="-1327037"/>
              <a:ext cx="171735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Rounded Rectangle 493">
              <a:extLst>
                <a:ext uri="{FF2B5EF4-FFF2-40B4-BE49-F238E27FC236}">
                  <a16:creationId xmlns:a16="http://schemas.microsoft.com/office/drawing/2014/main" id="{EFAC3336-C4B6-49A6-9753-B7764D2D9E6F}"/>
                </a:ext>
              </a:extLst>
            </p:cNvPr>
            <p:cNvSpPr/>
            <p:nvPr/>
          </p:nvSpPr>
          <p:spPr>
            <a:xfrm>
              <a:off x="143608" y="-1411329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4" name="Rounded Rectangle 494">
              <a:extLst>
                <a:ext uri="{FF2B5EF4-FFF2-40B4-BE49-F238E27FC236}">
                  <a16:creationId xmlns:a16="http://schemas.microsoft.com/office/drawing/2014/main" id="{9EC6FDF7-44D7-4785-8C95-0646D894179D}"/>
                </a:ext>
              </a:extLst>
            </p:cNvPr>
            <p:cNvSpPr>
              <a:spLocks/>
            </p:cNvSpPr>
            <p:nvPr/>
          </p:nvSpPr>
          <p:spPr>
            <a:xfrm>
              <a:off x="-914650" y="-1411329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9" name="Rounded Rectangle 491">
              <a:extLst>
                <a:ext uri="{FF2B5EF4-FFF2-40B4-BE49-F238E27FC236}">
                  <a16:creationId xmlns:a16="http://schemas.microsoft.com/office/drawing/2014/main" id="{229D1D5A-9A20-4AFE-8F2C-B0C4119592A0}"/>
                </a:ext>
              </a:extLst>
            </p:cNvPr>
            <p:cNvSpPr>
              <a:spLocks/>
            </p:cNvSpPr>
            <p:nvPr/>
          </p:nvSpPr>
          <p:spPr>
            <a:xfrm>
              <a:off x="-746180" y="-1411329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0" name="Rounded Rectangle 472">
              <a:extLst>
                <a:ext uri="{FF2B5EF4-FFF2-40B4-BE49-F238E27FC236}">
                  <a16:creationId xmlns:a16="http://schemas.microsoft.com/office/drawing/2014/main" id="{60384D1F-F775-4B44-9CD6-DCB4BAD6D878}"/>
                </a:ext>
              </a:extLst>
            </p:cNvPr>
            <p:cNvSpPr>
              <a:spLocks/>
            </p:cNvSpPr>
            <p:nvPr/>
          </p:nvSpPr>
          <p:spPr>
            <a:xfrm flipH="1">
              <a:off x="-36825" y="-1411329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1" name="Rounded Rectangle 474">
              <a:extLst>
                <a:ext uri="{FF2B5EF4-FFF2-40B4-BE49-F238E27FC236}">
                  <a16:creationId xmlns:a16="http://schemas.microsoft.com/office/drawing/2014/main" id="{E9B34315-42F8-4485-A304-B7FE9D2C3D4E}"/>
                </a:ext>
              </a:extLst>
            </p:cNvPr>
            <p:cNvSpPr>
              <a:spLocks/>
            </p:cNvSpPr>
            <p:nvPr/>
          </p:nvSpPr>
          <p:spPr>
            <a:xfrm flipH="1">
              <a:off x="-215488" y="-1411329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2" name="Rounded Rectangle 476">
              <a:extLst>
                <a:ext uri="{FF2B5EF4-FFF2-40B4-BE49-F238E27FC236}">
                  <a16:creationId xmlns:a16="http://schemas.microsoft.com/office/drawing/2014/main" id="{B34122C1-8A27-4EAC-B8C8-85378CA936D0}"/>
                </a:ext>
              </a:extLst>
            </p:cNvPr>
            <p:cNvSpPr>
              <a:spLocks/>
            </p:cNvSpPr>
            <p:nvPr/>
          </p:nvSpPr>
          <p:spPr>
            <a:xfrm flipH="1">
              <a:off x="-1088986" y="-1411329"/>
              <a:ext cx="164592" cy="164592"/>
            </a:xfrm>
            <a:prstGeom prst="round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3" name="Rounded Rectangle 495">
              <a:extLst>
                <a:ext uri="{FF2B5EF4-FFF2-40B4-BE49-F238E27FC236}">
                  <a16:creationId xmlns:a16="http://schemas.microsoft.com/office/drawing/2014/main" id="{B86DBFAD-76AA-4476-BD50-552F2BF19EEE}"/>
                </a:ext>
              </a:extLst>
            </p:cNvPr>
            <p:cNvSpPr>
              <a:spLocks/>
            </p:cNvSpPr>
            <p:nvPr/>
          </p:nvSpPr>
          <p:spPr>
            <a:xfrm flipH="1">
              <a:off x="-391260" y="-1411329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5" name="Rounded Rectangle 496">
              <a:extLst>
                <a:ext uri="{FF2B5EF4-FFF2-40B4-BE49-F238E27FC236}">
                  <a16:creationId xmlns:a16="http://schemas.microsoft.com/office/drawing/2014/main" id="{ABB67B0E-1E45-44DB-A019-1E8C911F2966}"/>
                </a:ext>
              </a:extLst>
            </p:cNvPr>
            <p:cNvSpPr>
              <a:spLocks/>
            </p:cNvSpPr>
            <p:nvPr/>
          </p:nvSpPr>
          <p:spPr>
            <a:xfrm flipH="1">
              <a:off x="-568825" y="-1411329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56" name="Straight Arrow Connector 455">
            <a:extLst>
              <a:ext uri="{FF2B5EF4-FFF2-40B4-BE49-F238E27FC236}">
                <a16:creationId xmlns:a16="http://schemas.microsoft.com/office/drawing/2014/main" id="{1F8001E1-B6A5-4F3F-AFA6-42E3ED4817DB}"/>
              </a:ext>
            </a:extLst>
          </p:cNvPr>
          <p:cNvCxnSpPr>
            <a:cxnSpLocks/>
          </p:cNvCxnSpPr>
          <p:nvPr/>
        </p:nvCxnSpPr>
        <p:spPr>
          <a:xfrm>
            <a:off x="1330055" y="-597746"/>
            <a:ext cx="1477302" cy="1220884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3A0BC0C6-1BBC-4F23-8317-0226F6C86321}"/>
              </a:ext>
            </a:extLst>
          </p:cNvPr>
          <p:cNvCxnSpPr>
            <a:cxnSpLocks/>
          </p:cNvCxnSpPr>
          <p:nvPr/>
        </p:nvCxnSpPr>
        <p:spPr>
          <a:xfrm>
            <a:off x="1323651" y="-1327436"/>
            <a:ext cx="1628016" cy="178092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934D297-C953-4E92-9F19-ED7A243337FB}"/>
              </a:ext>
            </a:extLst>
          </p:cNvPr>
          <p:cNvGrpSpPr/>
          <p:nvPr/>
        </p:nvGrpSpPr>
        <p:grpSpPr>
          <a:xfrm>
            <a:off x="-369011" y="-1460268"/>
            <a:ext cx="1730203" cy="164592"/>
            <a:chOff x="-1088397" y="-1893231"/>
            <a:chExt cx="1730203" cy="164592"/>
          </a:xfrm>
        </p:grpSpPr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8E0D56FA-A52E-4742-93BE-44D0E1A1FC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088397" y="-1808939"/>
              <a:ext cx="173020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Rounded Rectangle 493">
              <a:extLst>
                <a:ext uri="{FF2B5EF4-FFF2-40B4-BE49-F238E27FC236}">
                  <a16:creationId xmlns:a16="http://schemas.microsoft.com/office/drawing/2014/main" id="{FC8B4C27-C11F-4B8E-8AC2-B0CFFA0DCE0F}"/>
                </a:ext>
              </a:extLst>
            </p:cNvPr>
            <p:cNvSpPr/>
            <p:nvPr/>
          </p:nvSpPr>
          <p:spPr>
            <a:xfrm>
              <a:off x="180956" y="-1893231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8" name="Rounded Rectangle 494">
              <a:extLst>
                <a:ext uri="{FF2B5EF4-FFF2-40B4-BE49-F238E27FC236}">
                  <a16:creationId xmlns:a16="http://schemas.microsoft.com/office/drawing/2014/main" id="{6C0C6578-2B2E-45D3-8A86-C012EF36536E}"/>
                </a:ext>
              </a:extLst>
            </p:cNvPr>
            <p:cNvSpPr>
              <a:spLocks/>
            </p:cNvSpPr>
            <p:nvPr/>
          </p:nvSpPr>
          <p:spPr>
            <a:xfrm>
              <a:off x="-877302" y="-1893231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2" name="Rounded Rectangle 491">
              <a:extLst>
                <a:ext uri="{FF2B5EF4-FFF2-40B4-BE49-F238E27FC236}">
                  <a16:creationId xmlns:a16="http://schemas.microsoft.com/office/drawing/2014/main" id="{C5C85011-BA0B-4121-B458-FCA8FB17FB17}"/>
                </a:ext>
              </a:extLst>
            </p:cNvPr>
            <p:cNvSpPr>
              <a:spLocks/>
            </p:cNvSpPr>
            <p:nvPr/>
          </p:nvSpPr>
          <p:spPr>
            <a:xfrm>
              <a:off x="-701458" y="-1893231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7" name="Rounded Rectangle 472">
              <a:extLst>
                <a:ext uri="{FF2B5EF4-FFF2-40B4-BE49-F238E27FC236}">
                  <a16:creationId xmlns:a16="http://schemas.microsoft.com/office/drawing/2014/main" id="{3958E655-4CB7-4EC3-9778-C172F7C63127}"/>
                </a:ext>
              </a:extLst>
            </p:cNvPr>
            <p:cNvSpPr>
              <a:spLocks/>
            </p:cNvSpPr>
            <p:nvPr/>
          </p:nvSpPr>
          <p:spPr>
            <a:xfrm flipH="1">
              <a:off x="7897" y="-1893231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8" name="Rounded Rectangle 474">
              <a:extLst>
                <a:ext uri="{FF2B5EF4-FFF2-40B4-BE49-F238E27FC236}">
                  <a16:creationId xmlns:a16="http://schemas.microsoft.com/office/drawing/2014/main" id="{274C1266-A63E-468B-99A3-31B542E677C2}"/>
                </a:ext>
              </a:extLst>
            </p:cNvPr>
            <p:cNvSpPr>
              <a:spLocks/>
            </p:cNvSpPr>
            <p:nvPr/>
          </p:nvSpPr>
          <p:spPr>
            <a:xfrm flipH="1">
              <a:off x="-170766" y="-1893231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8" name="Rounded Rectangle 476">
              <a:extLst>
                <a:ext uri="{FF2B5EF4-FFF2-40B4-BE49-F238E27FC236}">
                  <a16:creationId xmlns:a16="http://schemas.microsoft.com/office/drawing/2014/main" id="{5992791A-42B8-4C69-9805-5DB7D7CA0694}"/>
                </a:ext>
              </a:extLst>
            </p:cNvPr>
            <p:cNvSpPr>
              <a:spLocks/>
            </p:cNvSpPr>
            <p:nvPr/>
          </p:nvSpPr>
          <p:spPr>
            <a:xfrm flipH="1">
              <a:off x="-1059012" y="-1893231"/>
              <a:ext cx="164592" cy="164592"/>
            </a:xfrm>
            <a:prstGeom prst="round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0" name="Rounded Rectangle 495">
              <a:extLst>
                <a:ext uri="{FF2B5EF4-FFF2-40B4-BE49-F238E27FC236}">
                  <a16:creationId xmlns:a16="http://schemas.microsoft.com/office/drawing/2014/main" id="{A74132F4-5184-4E55-A495-062DC4823C36}"/>
                </a:ext>
              </a:extLst>
            </p:cNvPr>
            <p:cNvSpPr>
              <a:spLocks/>
            </p:cNvSpPr>
            <p:nvPr/>
          </p:nvSpPr>
          <p:spPr>
            <a:xfrm flipH="1">
              <a:off x="-346538" y="-1893231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1" name="Rounded Rectangle 496">
              <a:extLst>
                <a:ext uri="{FF2B5EF4-FFF2-40B4-BE49-F238E27FC236}">
                  <a16:creationId xmlns:a16="http://schemas.microsoft.com/office/drawing/2014/main" id="{2C89822F-6B83-4C90-8E78-04E96E3D1801}"/>
                </a:ext>
              </a:extLst>
            </p:cNvPr>
            <p:cNvSpPr>
              <a:spLocks/>
            </p:cNvSpPr>
            <p:nvPr/>
          </p:nvSpPr>
          <p:spPr>
            <a:xfrm flipH="1">
              <a:off x="-524103" y="-1893231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C413E75-232C-4D73-9248-19E2AE3F4C57}"/>
              </a:ext>
            </a:extLst>
          </p:cNvPr>
          <p:cNvGrpSpPr/>
          <p:nvPr/>
        </p:nvGrpSpPr>
        <p:grpSpPr>
          <a:xfrm>
            <a:off x="1000581" y="-1824659"/>
            <a:ext cx="2067550" cy="164592"/>
            <a:chOff x="5838441" y="-2218598"/>
            <a:chExt cx="2067550" cy="164592"/>
          </a:xfrm>
        </p:grpSpPr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CE7B4863-FD8C-4ED6-B10F-F69A8EF03F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38441" y="-2129056"/>
              <a:ext cx="206755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" name="Rounded Rectangle 425">
              <a:extLst>
                <a:ext uri="{FF2B5EF4-FFF2-40B4-BE49-F238E27FC236}">
                  <a16:creationId xmlns:a16="http://schemas.microsoft.com/office/drawing/2014/main" id="{DE7D82A5-C281-4618-A94C-B6BDCBD6D53C}"/>
                </a:ext>
              </a:extLst>
            </p:cNvPr>
            <p:cNvSpPr/>
            <p:nvPr/>
          </p:nvSpPr>
          <p:spPr>
            <a:xfrm>
              <a:off x="7472109" y="-2218598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2" name="Rounded Rectangle 435">
              <a:extLst>
                <a:ext uri="{FF2B5EF4-FFF2-40B4-BE49-F238E27FC236}">
                  <a16:creationId xmlns:a16="http://schemas.microsoft.com/office/drawing/2014/main" id="{BE176D8F-D1A9-4B68-94AC-31050DD5A56D}"/>
                </a:ext>
              </a:extLst>
            </p:cNvPr>
            <p:cNvSpPr/>
            <p:nvPr/>
          </p:nvSpPr>
          <p:spPr>
            <a:xfrm>
              <a:off x="6934526" y="-2218598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3" name="Rounded Rectangle 416">
              <a:extLst>
                <a:ext uri="{FF2B5EF4-FFF2-40B4-BE49-F238E27FC236}">
                  <a16:creationId xmlns:a16="http://schemas.microsoft.com/office/drawing/2014/main" id="{D27E9239-CA99-4B9B-BE5A-8B0AE016E21E}"/>
                </a:ext>
              </a:extLst>
            </p:cNvPr>
            <p:cNvSpPr/>
            <p:nvPr/>
          </p:nvSpPr>
          <p:spPr>
            <a:xfrm>
              <a:off x="6403653" y="-2218598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5" name="Rounded Rectangle 401">
              <a:extLst>
                <a:ext uri="{FF2B5EF4-FFF2-40B4-BE49-F238E27FC236}">
                  <a16:creationId xmlns:a16="http://schemas.microsoft.com/office/drawing/2014/main" id="{27671527-2522-47E2-B370-36FD402A88A5}"/>
                </a:ext>
              </a:extLst>
            </p:cNvPr>
            <p:cNvSpPr/>
            <p:nvPr/>
          </p:nvSpPr>
          <p:spPr>
            <a:xfrm>
              <a:off x="7295010" y="-2218598"/>
              <a:ext cx="164592" cy="164592"/>
            </a:xfrm>
            <a:prstGeom prst="round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>
                <a:solidFill>
                  <a:schemeClr val="tx1"/>
                </a:solidFill>
              </a:endParaRPr>
            </a:p>
          </p:txBody>
        </p:sp>
        <p:sp>
          <p:nvSpPr>
            <p:cNvPr id="506" name="Rounded Rectangle 406">
              <a:extLst>
                <a:ext uri="{FF2B5EF4-FFF2-40B4-BE49-F238E27FC236}">
                  <a16:creationId xmlns:a16="http://schemas.microsoft.com/office/drawing/2014/main" id="{39975D08-D13F-48D8-92F2-605BE6A1348D}"/>
                </a:ext>
              </a:extLst>
            </p:cNvPr>
            <p:cNvSpPr/>
            <p:nvPr/>
          </p:nvSpPr>
          <p:spPr>
            <a:xfrm flipH="1">
              <a:off x="7118023" y="-2218598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7" name="Rounded Rectangle 412">
              <a:extLst>
                <a:ext uri="{FF2B5EF4-FFF2-40B4-BE49-F238E27FC236}">
                  <a16:creationId xmlns:a16="http://schemas.microsoft.com/office/drawing/2014/main" id="{F05305E7-8251-41CC-9EC6-677A4004A482}"/>
                </a:ext>
              </a:extLst>
            </p:cNvPr>
            <p:cNvSpPr/>
            <p:nvPr/>
          </p:nvSpPr>
          <p:spPr>
            <a:xfrm flipH="1">
              <a:off x="6756470" y="-2218598"/>
              <a:ext cx="164592" cy="164592"/>
            </a:xfrm>
            <a:prstGeom prst="roundRect">
              <a:avLst/>
            </a:prstGeom>
            <a:pattFill prst="pct90">
              <a:fgClr>
                <a:srgbClr val="FF00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4" name="Rounded Rectangle 413">
              <a:extLst>
                <a:ext uri="{FF2B5EF4-FFF2-40B4-BE49-F238E27FC236}">
                  <a16:creationId xmlns:a16="http://schemas.microsoft.com/office/drawing/2014/main" id="{8C5DB539-6148-435F-A4A8-4332D47077D3}"/>
                </a:ext>
              </a:extLst>
            </p:cNvPr>
            <p:cNvSpPr/>
            <p:nvPr/>
          </p:nvSpPr>
          <p:spPr>
            <a:xfrm flipH="1">
              <a:off x="6226164" y="-2218598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5" name="Rounded Rectangle 414">
              <a:extLst>
                <a:ext uri="{FF2B5EF4-FFF2-40B4-BE49-F238E27FC236}">
                  <a16:creationId xmlns:a16="http://schemas.microsoft.com/office/drawing/2014/main" id="{198EFF9D-E568-47B8-B92B-02BE4CA91319}"/>
                </a:ext>
              </a:extLst>
            </p:cNvPr>
            <p:cNvSpPr/>
            <p:nvPr/>
          </p:nvSpPr>
          <p:spPr>
            <a:xfrm flipH="1">
              <a:off x="5863361" y="-2218598"/>
              <a:ext cx="164592" cy="164592"/>
            </a:xfrm>
            <a:prstGeom prst="roundRect">
              <a:avLst/>
            </a:prstGeom>
            <a:pattFill prst="pct90">
              <a:fgClr>
                <a:srgbClr val="FF00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6" name="Rounded Rectangle 436">
              <a:extLst>
                <a:ext uri="{FF2B5EF4-FFF2-40B4-BE49-F238E27FC236}">
                  <a16:creationId xmlns:a16="http://schemas.microsoft.com/office/drawing/2014/main" id="{E8DE3C2F-2F1D-4CA6-8247-493BC07FF8D4}"/>
                </a:ext>
              </a:extLst>
            </p:cNvPr>
            <p:cNvSpPr/>
            <p:nvPr/>
          </p:nvSpPr>
          <p:spPr>
            <a:xfrm>
              <a:off x="6044677" y="-2218598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7" name="Rounded Rectangle 437">
              <a:extLst>
                <a:ext uri="{FF2B5EF4-FFF2-40B4-BE49-F238E27FC236}">
                  <a16:creationId xmlns:a16="http://schemas.microsoft.com/office/drawing/2014/main" id="{F4B1A760-86D1-4EF7-B740-D9148B090773}"/>
                </a:ext>
              </a:extLst>
            </p:cNvPr>
            <p:cNvSpPr/>
            <p:nvPr/>
          </p:nvSpPr>
          <p:spPr>
            <a:xfrm flipH="1">
              <a:off x="6580640" y="-2218598"/>
              <a:ext cx="164592" cy="16459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19" name="Straight Arrow Connector 518">
            <a:extLst>
              <a:ext uri="{FF2B5EF4-FFF2-40B4-BE49-F238E27FC236}">
                <a16:creationId xmlns:a16="http://schemas.microsoft.com/office/drawing/2014/main" id="{4E995FE7-6970-4FD1-8058-782A64CA819B}"/>
              </a:ext>
            </a:extLst>
          </p:cNvPr>
          <p:cNvCxnSpPr>
            <a:cxnSpLocks/>
          </p:cNvCxnSpPr>
          <p:nvPr/>
        </p:nvCxnSpPr>
        <p:spPr>
          <a:xfrm>
            <a:off x="2998383" y="-1608125"/>
            <a:ext cx="202867" cy="1950801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D650BC96-8368-4CA4-81CB-44EF71B34295}"/>
              </a:ext>
            </a:extLst>
          </p:cNvPr>
          <p:cNvCxnSpPr>
            <a:cxnSpLocks/>
          </p:cNvCxnSpPr>
          <p:nvPr/>
        </p:nvCxnSpPr>
        <p:spPr>
          <a:xfrm>
            <a:off x="1316409" y="-837960"/>
            <a:ext cx="1483544" cy="1316433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46D835B-1C6C-450F-88BB-5EE16436CC53}"/>
              </a:ext>
            </a:extLst>
          </p:cNvPr>
          <p:cNvGrpSpPr/>
          <p:nvPr/>
        </p:nvGrpSpPr>
        <p:grpSpPr>
          <a:xfrm>
            <a:off x="-372753" y="1578434"/>
            <a:ext cx="1337942" cy="164592"/>
            <a:chOff x="-635338" y="606818"/>
            <a:chExt cx="1337942" cy="164592"/>
          </a:xfrm>
        </p:grpSpPr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8E5E6C12-1AD6-49E5-AB8F-F1D08F409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35338" y="707970"/>
              <a:ext cx="133794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3" name="Rounded Rectangle 484">
              <a:extLst>
                <a:ext uri="{FF2B5EF4-FFF2-40B4-BE49-F238E27FC236}">
                  <a16:creationId xmlns:a16="http://schemas.microsoft.com/office/drawing/2014/main" id="{C9EF513D-7410-460C-8703-0CC6D8A87E61}"/>
                </a:ext>
              </a:extLst>
            </p:cNvPr>
            <p:cNvSpPr/>
            <p:nvPr/>
          </p:nvSpPr>
          <p:spPr>
            <a:xfrm>
              <a:off x="268748" y="606818"/>
              <a:ext cx="402336" cy="16459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4" name="Rounded Rectangle 482">
              <a:extLst>
                <a:ext uri="{FF2B5EF4-FFF2-40B4-BE49-F238E27FC236}">
                  <a16:creationId xmlns:a16="http://schemas.microsoft.com/office/drawing/2014/main" id="{7A8F3DD7-4470-4EE3-AB97-CADE65D20252}"/>
                </a:ext>
              </a:extLst>
            </p:cNvPr>
            <p:cNvSpPr>
              <a:spLocks/>
            </p:cNvSpPr>
            <p:nvPr/>
          </p:nvSpPr>
          <p:spPr>
            <a:xfrm>
              <a:off x="-250228" y="606818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5" name="Rounded Rectangle 478">
              <a:extLst>
                <a:ext uri="{FF2B5EF4-FFF2-40B4-BE49-F238E27FC236}">
                  <a16:creationId xmlns:a16="http://schemas.microsoft.com/office/drawing/2014/main" id="{67901CAA-9008-4F1C-9311-D791D383D3F5}"/>
                </a:ext>
              </a:extLst>
            </p:cNvPr>
            <p:cNvSpPr>
              <a:spLocks/>
            </p:cNvSpPr>
            <p:nvPr/>
          </p:nvSpPr>
          <p:spPr>
            <a:xfrm>
              <a:off x="95300" y="606818"/>
              <a:ext cx="164592" cy="164592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6" name="Rounded Rectangle 479">
              <a:extLst>
                <a:ext uri="{FF2B5EF4-FFF2-40B4-BE49-F238E27FC236}">
                  <a16:creationId xmlns:a16="http://schemas.microsoft.com/office/drawing/2014/main" id="{79177AB9-C3C5-4D93-A3C7-27AEBF09F7C5}"/>
                </a:ext>
              </a:extLst>
            </p:cNvPr>
            <p:cNvSpPr>
              <a:spLocks/>
            </p:cNvSpPr>
            <p:nvPr/>
          </p:nvSpPr>
          <p:spPr>
            <a:xfrm>
              <a:off x="-78382" y="606818"/>
              <a:ext cx="164592" cy="164592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7" name="Rounded Rectangle 480">
              <a:extLst>
                <a:ext uri="{FF2B5EF4-FFF2-40B4-BE49-F238E27FC236}">
                  <a16:creationId xmlns:a16="http://schemas.microsoft.com/office/drawing/2014/main" id="{4F4368B6-697D-44FC-BFC8-5F7F90C35FA6}"/>
                </a:ext>
              </a:extLst>
            </p:cNvPr>
            <p:cNvSpPr>
              <a:spLocks/>
            </p:cNvSpPr>
            <p:nvPr/>
          </p:nvSpPr>
          <p:spPr>
            <a:xfrm>
              <a:off x="-603992" y="606818"/>
              <a:ext cx="164592" cy="164592"/>
            </a:xfrm>
            <a:prstGeom prst="round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9" name="Rounded Rectangle 485">
              <a:extLst>
                <a:ext uri="{FF2B5EF4-FFF2-40B4-BE49-F238E27FC236}">
                  <a16:creationId xmlns:a16="http://schemas.microsoft.com/office/drawing/2014/main" id="{B804C918-D489-4120-8765-AAF140555602}"/>
                </a:ext>
              </a:extLst>
            </p:cNvPr>
            <p:cNvSpPr>
              <a:spLocks/>
            </p:cNvSpPr>
            <p:nvPr/>
          </p:nvSpPr>
          <p:spPr>
            <a:xfrm>
              <a:off x="-425863" y="606818"/>
              <a:ext cx="164592" cy="164592"/>
            </a:xfrm>
            <a:prstGeom prst="round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B7550CE-2FC2-4C0E-BFEC-B4D8E102512A}"/>
              </a:ext>
            </a:extLst>
          </p:cNvPr>
          <p:cNvGrpSpPr/>
          <p:nvPr/>
        </p:nvGrpSpPr>
        <p:grpSpPr>
          <a:xfrm>
            <a:off x="-296238" y="-1018893"/>
            <a:ext cx="1649118" cy="164592"/>
            <a:chOff x="259415" y="-968403"/>
            <a:chExt cx="1649118" cy="16459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503D48D-9DD8-47C4-849B-2269FECB423D}"/>
                </a:ext>
              </a:extLst>
            </p:cNvPr>
            <p:cNvGrpSpPr/>
            <p:nvPr/>
          </p:nvGrpSpPr>
          <p:grpSpPr>
            <a:xfrm>
              <a:off x="259415" y="-968403"/>
              <a:ext cx="1649118" cy="164592"/>
              <a:chOff x="-587706" y="-2655229"/>
              <a:chExt cx="1649118" cy="164592"/>
            </a:xfrm>
          </p:grpSpPr>
          <p:cxnSp>
            <p:nvCxnSpPr>
              <p:cNvPr id="493" name="Straight Connector 492">
                <a:extLst>
                  <a:ext uri="{FF2B5EF4-FFF2-40B4-BE49-F238E27FC236}">
                    <a16:creationId xmlns:a16="http://schemas.microsoft.com/office/drawing/2014/main" id="{BF9C3963-77AC-4E83-BCCC-CB98BCB0DA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587706" y="-2576101"/>
                <a:ext cx="164911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" name="Rounded Rectangle 503">
                <a:extLst>
                  <a:ext uri="{FF2B5EF4-FFF2-40B4-BE49-F238E27FC236}">
                    <a16:creationId xmlns:a16="http://schemas.microsoft.com/office/drawing/2014/main" id="{8D22CE91-29DF-4513-AD1A-B3866BE45C13}"/>
                  </a:ext>
                </a:extLst>
              </p:cNvPr>
              <p:cNvSpPr/>
              <p:nvPr/>
            </p:nvSpPr>
            <p:spPr>
              <a:xfrm>
                <a:off x="-210028" y="-2655229"/>
                <a:ext cx="402336" cy="16459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5" name="Rounded Rectangle 501">
                <a:extLst>
                  <a:ext uri="{FF2B5EF4-FFF2-40B4-BE49-F238E27FC236}">
                    <a16:creationId xmlns:a16="http://schemas.microsoft.com/office/drawing/2014/main" id="{881C7B88-B3DF-4FC4-9F95-345F83C94A3C}"/>
                  </a:ext>
                </a:extLst>
              </p:cNvPr>
              <p:cNvSpPr/>
              <p:nvPr/>
            </p:nvSpPr>
            <p:spPr>
              <a:xfrm>
                <a:off x="196644" y="-2655229"/>
                <a:ext cx="402336" cy="16459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6" name="Rounded Rectangle 499">
                <a:extLst>
                  <a:ext uri="{FF2B5EF4-FFF2-40B4-BE49-F238E27FC236}">
                    <a16:creationId xmlns:a16="http://schemas.microsoft.com/office/drawing/2014/main" id="{703144C3-5398-47E8-A59A-A89D4AA5D97D}"/>
                  </a:ext>
                </a:extLst>
              </p:cNvPr>
              <p:cNvSpPr/>
              <p:nvPr/>
            </p:nvSpPr>
            <p:spPr>
              <a:xfrm>
                <a:off x="604686" y="-2655229"/>
                <a:ext cx="402336" cy="16459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7" name="Rounded Rectangle 505">
                <a:extLst>
                  <a:ext uri="{FF2B5EF4-FFF2-40B4-BE49-F238E27FC236}">
                    <a16:creationId xmlns:a16="http://schemas.microsoft.com/office/drawing/2014/main" id="{E8E1003C-F035-45DD-BB52-31F908784613}"/>
                  </a:ext>
                </a:extLst>
              </p:cNvPr>
              <p:cNvSpPr/>
              <p:nvPr/>
            </p:nvSpPr>
            <p:spPr>
              <a:xfrm flipH="1">
                <a:off x="-566275" y="-2655229"/>
                <a:ext cx="164592" cy="164592"/>
              </a:xfrm>
              <a:prstGeom prst="round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8" name="Rounded Rectangle 506">
                <a:extLst>
                  <a:ext uri="{FF2B5EF4-FFF2-40B4-BE49-F238E27FC236}">
                    <a16:creationId xmlns:a16="http://schemas.microsoft.com/office/drawing/2014/main" id="{9FEFEBCA-1530-4CD5-B48F-1FF46F86E000}"/>
                  </a:ext>
                </a:extLst>
              </p:cNvPr>
              <p:cNvSpPr/>
              <p:nvPr/>
            </p:nvSpPr>
            <p:spPr>
              <a:xfrm flipH="1">
                <a:off x="-384460" y="-2655229"/>
                <a:ext cx="164592" cy="16459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F9B17825-3909-43DA-BA38-AD08122D1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777" y="-944899"/>
              <a:ext cx="37195" cy="3719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>
              <a:extLst>
                <a:ext uri="{FF2B5EF4-FFF2-40B4-BE49-F238E27FC236}">
                  <a16:creationId xmlns:a16="http://schemas.microsoft.com/office/drawing/2014/main" id="{5E8D7BE0-D9CF-46E2-ACA0-052CE042DE34}"/>
                </a:ext>
              </a:extLst>
            </p:cNvPr>
            <p:cNvSpPr>
              <a:spLocks noChangeAspect="1"/>
            </p:cNvSpPr>
            <p:nvPr/>
          </p:nvSpPr>
          <p:spPr>
            <a:xfrm rot="101263">
              <a:off x="1377899" y="-950456"/>
              <a:ext cx="36112" cy="3611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6" name="Rectangle 555">
            <a:extLst>
              <a:ext uri="{FF2B5EF4-FFF2-40B4-BE49-F238E27FC236}">
                <a16:creationId xmlns:a16="http://schemas.microsoft.com/office/drawing/2014/main" id="{BBE789E1-0E67-44FC-82AC-22F1503D25FC}"/>
              </a:ext>
            </a:extLst>
          </p:cNvPr>
          <p:cNvSpPr>
            <a:spLocks noChangeAspect="1"/>
          </p:cNvSpPr>
          <p:nvPr/>
        </p:nvSpPr>
        <p:spPr>
          <a:xfrm rot="19827097">
            <a:off x="2818543" y="434526"/>
            <a:ext cx="37195" cy="3719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8A0376B4-B96B-4073-B491-E62CF8D1CD4C}"/>
              </a:ext>
            </a:extLst>
          </p:cNvPr>
          <p:cNvSpPr>
            <a:spLocks noChangeAspect="1"/>
          </p:cNvSpPr>
          <p:nvPr/>
        </p:nvSpPr>
        <p:spPr>
          <a:xfrm rot="19928360">
            <a:off x="3236220" y="239777"/>
            <a:ext cx="36112" cy="36112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5861BA1F-FE6A-4D4E-8AA8-35B2FAB7C067}"/>
              </a:ext>
            </a:extLst>
          </p:cNvPr>
          <p:cNvGrpSpPr/>
          <p:nvPr/>
        </p:nvGrpSpPr>
        <p:grpSpPr>
          <a:xfrm>
            <a:off x="-345996" y="3100056"/>
            <a:ext cx="1636173" cy="164592"/>
            <a:chOff x="-226473" y="3136804"/>
            <a:chExt cx="1636173" cy="164592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2EDFE5B6-A1BF-47D4-A74D-5228A3E8643B}"/>
                </a:ext>
              </a:extLst>
            </p:cNvPr>
            <p:cNvGrpSpPr/>
            <p:nvPr/>
          </p:nvGrpSpPr>
          <p:grpSpPr>
            <a:xfrm>
              <a:off x="-226473" y="3136804"/>
              <a:ext cx="1636173" cy="164592"/>
              <a:chOff x="-1005242" y="3032793"/>
              <a:chExt cx="1636173" cy="164592"/>
            </a:xfrm>
          </p:grpSpPr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4BD3A85A-00E1-4E31-9C89-5A7D492020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1005242" y="3110213"/>
                <a:ext cx="1636173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Rounded Rectangle 354">
                <a:extLst>
                  <a:ext uri="{FF2B5EF4-FFF2-40B4-BE49-F238E27FC236}">
                    <a16:creationId xmlns:a16="http://schemas.microsoft.com/office/drawing/2014/main" id="{74F9E251-B984-4A30-B829-D993015DC23E}"/>
                  </a:ext>
                </a:extLst>
              </p:cNvPr>
              <p:cNvSpPr/>
              <p:nvPr/>
            </p:nvSpPr>
            <p:spPr>
              <a:xfrm>
                <a:off x="-968648" y="3032793"/>
                <a:ext cx="402336" cy="16459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Rounded Rectangle 352">
                <a:extLst>
                  <a:ext uri="{FF2B5EF4-FFF2-40B4-BE49-F238E27FC236}">
                    <a16:creationId xmlns:a16="http://schemas.microsoft.com/office/drawing/2014/main" id="{6562A7FC-2C2F-43FB-ADBB-DB0BE4C71F0A}"/>
                  </a:ext>
                </a:extLst>
              </p:cNvPr>
              <p:cNvSpPr/>
              <p:nvPr/>
            </p:nvSpPr>
            <p:spPr>
              <a:xfrm>
                <a:off x="-190500" y="3032793"/>
                <a:ext cx="402336" cy="16459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8" name="Rounded Rectangle 355">
                <a:extLst>
                  <a:ext uri="{FF2B5EF4-FFF2-40B4-BE49-F238E27FC236}">
                    <a16:creationId xmlns:a16="http://schemas.microsoft.com/office/drawing/2014/main" id="{6F4880CF-38A7-4AD7-9EAA-E64AB9A796B9}"/>
                  </a:ext>
                </a:extLst>
              </p:cNvPr>
              <p:cNvSpPr/>
              <p:nvPr/>
            </p:nvSpPr>
            <p:spPr>
              <a:xfrm>
                <a:off x="228600" y="3032793"/>
                <a:ext cx="164592" cy="164592"/>
              </a:xfrm>
              <a:prstGeom prst="round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ounded Rectangle 356">
                <a:extLst>
                  <a:ext uri="{FF2B5EF4-FFF2-40B4-BE49-F238E27FC236}">
                    <a16:creationId xmlns:a16="http://schemas.microsoft.com/office/drawing/2014/main" id="{2D3E2B78-499F-405A-A2EF-650899041BBF}"/>
                  </a:ext>
                </a:extLst>
              </p:cNvPr>
              <p:cNvSpPr/>
              <p:nvPr/>
            </p:nvSpPr>
            <p:spPr>
              <a:xfrm>
                <a:off x="400109" y="3032793"/>
                <a:ext cx="164592" cy="164592"/>
              </a:xfrm>
              <a:prstGeom prst="round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Rounded Rectangle 357">
                <a:extLst>
                  <a:ext uri="{FF2B5EF4-FFF2-40B4-BE49-F238E27FC236}">
                    <a16:creationId xmlns:a16="http://schemas.microsoft.com/office/drawing/2014/main" id="{2D8BCB92-FE40-4753-AC82-5062BDEAAA76}"/>
                  </a:ext>
                </a:extLst>
              </p:cNvPr>
              <p:cNvSpPr/>
              <p:nvPr/>
            </p:nvSpPr>
            <p:spPr>
              <a:xfrm>
                <a:off x="-552450" y="3032793"/>
                <a:ext cx="164592" cy="164592"/>
              </a:xfrm>
              <a:prstGeom prst="round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Rounded Rectangle 359">
                <a:extLst>
                  <a:ext uri="{FF2B5EF4-FFF2-40B4-BE49-F238E27FC236}">
                    <a16:creationId xmlns:a16="http://schemas.microsoft.com/office/drawing/2014/main" id="{D2453FC6-E864-4EED-B817-36CB3BDC415E}"/>
                  </a:ext>
                </a:extLst>
              </p:cNvPr>
              <p:cNvSpPr/>
              <p:nvPr/>
            </p:nvSpPr>
            <p:spPr>
              <a:xfrm>
                <a:off x="-381645" y="3032793"/>
                <a:ext cx="164592" cy="164592"/>
              </a:xfrm>
              <a:prstGeom prst="round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0" name="Isosceles Triangle 229">
              <a:extLst>
                <a:ext uri="{FF2B5EF4-FFF2-40B4-BE49-F238E27FC236}">
                  <a16:creationId xmlns:a16="http://schemas.microsoft.com/office/drawing/2014/main" id="{7E1C3ABA-D5D7-4F11-9849-8EC3E382C7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9078" y="3153874"/>
              <a:ext cx="57657" cy="60350"/>
            </a:xfrm>
            <a:prstGeom prst="triangl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8" name="Isosceles Triangle 557">
            <a:extLst>
              <a:ext uri="{FF2B5EF4-FFF2-40B4-BE49-F238E27FC236}">
                <a16:creationId xmlns:a16="http://schemas.microsoft.com/office/drawing/2014/main" id="{B821B0E0-6A1F-45E4-B656-4A5C4A485E6F}"/>
              </a:ext>
            </a:extLst>
          </p:cNvPr>
          <p:cNvSpPr>
            <a:spLocks noChangeAspect="1"/>
          </p:cNvSpPr>
          <p:nvPr/>
        </p:nvSpPr>
        <p:spPr>
          <a:xfrm rot="904619">
            <a:off x="3667848" y="6786469"/>
            <a:ext cx="57657" cy="60350"/>
          </a:xfrm>
          <a:prstGeom prst="triangl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1" name="Straight Arrow Connector 560">
            <a:extLst>
              <a:ext uri="{FF2B5EF4-FFF2-40B4-BE49-F238E27FC236}">
                <a16:creationId xmlns:a16="http://schemas.microsoft.com/office/drawing/2014/main" id="{F0ED48F4-D10B-465E-B173-F4AD564A61CE}"/>
              </a:ext>
            </a:extLst>
          </p:cNvPr>
          <p:cNvCxnSpPr>
            <a:cxnSpLocks/>
          </p:cNvCxnSpPr>
          <p:nvPr/>
        </p:nvCxnSpPr>
        <p:spPr>
          <a:xfrm flipH="1" flipV="1">
            <a:off x="3632455" y="1502709"/>
            <a:ext cx="109585" cy="22808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F55C3CF5-38AA-407D-9171-FF96FC5DCA35}"/>
              </a:ext>
            </a:extLst>
          </p:cNvPr>
          <p:cNvCxnSpPr>
            <a:cxnSpLocks/>
          </p:cNvCxnSpPr>
          <p:nvPr/>
        </p:nvCxnSpPr>
        <p:spPr>
          <a:xfrm>
            <a:off x="3434649" y="2842402"/>
            <a:ext cx="147089" cy="7072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Arrow Connector 565">
            <a:extLst>
              <a:ext uri="{FF2B5EF4-FFF2-40B4-BE49-F238E27FC236}">
                <a16:creationId xmlns:a16="http://schemas.microsoft.com/office/drawing/2014/main" id="{64B9EBEC-404F-4EFC-971A-0E61D2F1FCA0}"/>
              </a:ext>
            </a:extLst>
          </p:cNvPr>
          <p:cNvCxnSpPr>
            <a:cxnSpLocks/>
          </p:cNvCxnSpPr>
          <p:nvPr/>
        </p:nvCxnSpPr>
        <p:spPr>
          <a:xfrm flipV="1">
            <a:off x="3868415" y="3685883"/>
            <a:ext cx="90381" cy="3781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>
            <a:extLst>
              <a:ext uri="{FF2B5EF4-FFF2-40B4-BE49-F238E27FC236}">
                <a16:creationId xmlns:a16="http://schemas.microsoft.com/office/drawing/2014/main" id="{1EF0FB9E-FEBF-47C5-87B4-51411BF3540E}"/>
              </a:ext>
            </a:extLst>
          </p:cNvPr>
          <p:cNvCxnSpPr>
            <a:cxnSpLocks/>
          </p:cNvCxnSpPr>
          <p:nvPr/>
        </p:nvCxnSpPr>
        <p:spPr>
          <a:xfrm flipH="1" flipV="1">
            <a:off x="4439559" y="1235540"/>
            <a:ext cx="5829" cy="22697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>
            <a:extLst>
              <a:ext uri="{FF2B5EF4-FFF2-40B4-BE49-F238E27FC236}">
                <a16:creationId xmlns:a16="http://schemas.microsoft.com/office/drawing/2014/main" id="{C9D16266-2F52-4009-9467-0A26A7678095}"/>
              </a:ext>
            </a:extLst>
          </p:cNvPr>
          <p:cNvCxnSpPr>
            <a:cxnSpLocks/>
          </p:cNvCxnSpPr>
          <p:nvPr/>
        </p:nvCxnSpPr>
        <p:spPr>
          <a:xfrm flipV="1">
            <a:off x="5719749" y="1866924"/>
            <a:ext cx="115276" cy="121103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Arrow Connector 574">
            <a:extLst>
              <a:ext uri="{FF2B5EF4-FFF2-40B4-BE49-F238E27FC236}">
                <a16:creationId xmlns:a16="http://schemas.microsoft.com/office/drawing/2014/main" id="{FCD5A4F9-7D11-44A8-B0B4-D6EF853656F4}"/>
              </a:ext>
            </a:extLst>
          </p:cNvPr>
          <p:cNvCxnSpPr>
            <a:cxnSpLocks/>
          </p:cNvCxnSpPr>
          <p:nvPr/>
        </p:nvCxnSpPr>
        <p:spPr>
          <a:xfrm flipV="1">
            <a:off x="6387808" y="2538665"/>
            <a:ext cx="260117" cy="79242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Rounded Rectangle 1">
            <a:extLst>
              <a:ext uri="{FF2B5EF4-FFF2-40B4-BE49-F238E27FC236}">
                <a16:creationId xmlns:a16="http://schemas.microsoft.com/office/drawing/2014/main" id="{AAC805A7-582C-4AC2-AB20-247E1F0BA9E7}"/>
              </a:ext>
            </a:extLst>
          </p:cNvPr>
          <p:cNvSpPr/>
          <p:nvPr/>
        </p:nvSpPr>
        <p:spPr>
          <a:xfrm>
            <a:off x="295187" y="7358564"/>
            <a:ext cx="640080" cy="2804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Trypsin</a:t>
            </a:r>
          </a:p>
        </p:txBody>
      </p:sp>
      <p:sp>
        <p:nvSpPr>
          <p:cNvPr id="591" name="Rounded Rectangle 4">
            <a:extLst>
              <a:ext uri="{FF2B5EF4-FFF2-40B4-BE49-F238E27FC236}">
                <a16:creationId xmlns:a16="http://schemas.microsoft.com/office/drawing/2014/main" id="{61E65AC9-C379-4DC5-8A64-0CE02AEE9B78}"/>
              </a:ext>
            </a:extLst>
          </p:cNvPr>
          <p:cNvSpPr/>
          <p:nvPr/>
        </p:nvSpPr>
        <p:spPr>
          <a:xfrm>
            <a:off x="293482" y="6492297"/>
            <a:ext cx="640080" cy="280416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Sushi</a:t>
            </a:r>
          </a:p>
        </p:txBody>
      </p:sp>
      <p:sp>
        <p:nvSpPr>
          <p:cNvPr id="592" name="Rounded Rectangle 18">
            <a:extLst>
              <a:ext uri="{FF2B5EF4-FFF2-40B4-BE49-F238E27FC236}">
                <a16:creationId xmlns:a16="http://schemas.microsoft.com/office/drawing/2014/main" id="{B5B31A5F-B0C6-45E4-87CF-B279DFFB6FE3}"/>
              </a:ext>
            </a:extLst>
          </p:cNvPr>
          <p:cNvSpPr/>
          <p:nvPr/>
        </p:nvSpPr>
        <p:spPr>
          <a:xfrm>
            <a:off x="295187" y="6781800"/>
            <a:ext cx="640080" cy="280416"/>
          </a:xfrm>
          <a:prstGeom prst="roundRect">
            <a:avLst/>
          </a:prstGeom>
          <a:pattFill prst="dkVert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Kringle</a:t>
            </a:r>
          </a:p>
        </p:txBody>
      </p:sp>
      <p:sp>
        <p:nvSpPr>
          <p:cNvPr id="593" name="Rounded Rectangle 22">
            <a:extLst>
              <a:ext uri="{FF2B5EF4-FFF2-40B4-BE49-F238E27FC236}">
                <a16:creationId xmlns:a16="http://schemas.microsoft.com/office/drawing/2014/main" id="{3DC5E510-A08A-4214-9A39-38766415AA4C}"/>
              </a:ext>
            </a:extLst>
          </p:cNvPr>
          <p:cNvSpPr/>
          <p:nvPr/>
        </p:nvSpPr>
        <p:spPr>
          <a:xfrm>
            <a:off x="971550" y="6208983"/>
            <a:ext cx="640080" cy="280416"/>
          </a:xfrm>
          <a:prstGeom prst="roundRect">
            <a:avLst/>
          </a:prstGeom>
          <a:pattFill prst="dkVert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PAN_1</a:t>
            </a:r>
          </a:p>
        </p:txBody>
      </p:sp>
      <p:sp>
        <p:nvSpPr>
          <p:cNvPr id="594" name="Rounded Rectangle 67">
            <a:extLst>
              <a:ext uri="{FF2B5EF4-FFF2-40B4-BE49-F238E27FC236}">
                <a16:creationId xmlns:a16="http://schemas.microsoft.com/office/drawing/2014/main" id="{5CD7B2E4-3BA2-4A05-852C-5DB6663C083F}"/>
              </a:ext>
            </a:extLst>
          </p:cNvPr>
          <p:cNvSpPr/>
          <p:nvPr/>
        </p:nvSpPr>
        <p:spPr>
          <a:xfrm>
            <a:off x="1647825" y="7358564"/>
            <a:ext cx="640080" cy="28041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VWA</a:t>
            </a:r>
          </a:p>
        </p:txBody>
      </p:sp>
      <p:sp>
        <p:nvSpPr>
          <p:cNvPr id="595" name="Rounded Rectangle 79">
            <a:extLst>
              <a:ext uri="{FF2B5EF4-FFF2-40B4-BE49-F238E27FC236}">
                <a16:creationId xmlns:a16="http://schemas.microsoft.com/office/drawing/2014/main" id="{F33D54ED-8900-477B-BCAF-E841679B780F}"/>
              </a:ext>
            </a:extLst>
          </p:cNvPr>
          <p:cNvSpPr/>
          <p:nvPr/>
        </p:nvSpPr>
        <p:spPr>
          <a:xfrm>
            <a:off x="1647825" y="6208983"/>
            <a:ext cx="640080" cy="280416"/>
          </a:xfrm>
          <a:prstGeom prst="roundRect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EGF-CA</a:t>
            </a:r>
          </a:p>
        </p:txBody>
      </p:sp>
      <p:sp>
        <p:nvSpPr>
          <p:cNvPr id="596" name="Rounded Rectangle 124">
            <a:extLst>
              <a:ext uri="{FF2B5EF4-FFF2-40B4-BE49-F238E27FC236}">
                <a16:creationId xmlns:a16="http://schemas.microsoft.com/office/drawing/2014/main" id="{A2219111-8917-4722-80E0-A01BBF1085D0}"/>
              </a:ext>
            </a:extLst>
          </p:cNvPr>
          <p:cNvSpPr/>
          <p:nvPr/>
        </p:nvSpPr>
        <p:spPr>
          <a:xfrm>
            <a:off x="-362817" y="6492297"/>
            <a:ext cx="640080" cy="280416"/>
          </a:xfrm>
          <a:prstGeom prst="round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tx1"/>
                </a:solidFill>
              </a:rPr>
              <a:t>FXa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97" name="Rounded Rectangle 136">
            <a:extLst>
              <a:ext uri="{FF2B5EF4-FFF2-40B4-BE49-F238E27FC236}">
                <a16:creationId xmlns:a16="http://schemas.microsoft.com/office/drawing/2014/main" id="{05A77436-B943-48B4-A6A2-056A02493655}"/>
              </a:ext>
            </a:extLst>
          </p:cNvPr>
          <p:cNvSpPr/>
          <p:nvPr/>
        </p:nvSpPr>
        <p:spPr>
          <a:xfrm>
            <a:off x="-362817" y="7358564"/>
            <a:ext cx="640080" cy="280416"/>
          </a:xfrm>
          <a:prstGeom prst="roundRect">
            <a:avLst/>
          </a:prstGeom>
          <a:solidFill>
            <a:srgbClr val="99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PDZ</a:t>
            </a:r>
          </a:p>
        </p:txBody>
      </p:sp>
      <p:sp>
        <p:nvSpPr>
          <p:cNvPr id="598" name="Rounded Rectangle 139">
            <a:extLst>
              <a:ext uri="{FF2B5EF4-FFF2-40B4-BE49-F238E27FC236}">
                <a16:creationId xmlns:a16="http://schemas.microsoft.com/office/drawing/2014/main" id="{55A4D5E1-70CB-4D78-AB24-B35BDA647D6E}"/>
              </a:ext>
            </a:extLst>
          </p:cNvPr>
          <p:cNvSpPr/>
          <p:nvPr/>
        </p:nvSpPr>
        <p:spPr>
          <a:xfrm>
            <a:off x="971550" y="6781800"/>
            <a:ext cx="640080" cy="280416"/>
          </a:xfrm>
          <a:prstGeom prst="roundRect">
            <a:avLst/>
          </a:prstGeom>
          <a:solidFill>
            <a:srgbClr val="00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CUB</a:t>
            </a:r>
          </a:p>
        </p:txBody>
      </p:sp>
      <p:sp>
        <p:nvSpPr>
          <p:cNvPr id="599" name="Rounded Rectangle 186">
            <a:extLst>
              <a:ext uri="{FF2B5EF4-FFF2-40B4-BE49-F238E27FC236}">
                <a16:creationId xmlns:a16="http://schemas.microsoft.com/office/drawing/2014/main" id="{4523C5DA-1533-4057-ADD6-D65E0C013D9A}"/>
              </a:ext>
            </a:extLst>
          </p:cNvPr>
          <p:cNvSpPr/>
          <p:nvPr/>
        </p:nvSpPr>
        <p:spPr>
          <a:xfrm>
            <a:off x="971550" y="7648387"/>
            <a:ext cx="640080" cy="28041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Ldl_a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00" name="Rounded Rectangle 278">
            <a:extLst>
              <a:ext uri="{FF2B5EF4-FFF2-40B4-BE49-F238E27FC236}">
                <a16:creationId xmlns:a16="http://schemas.microsoft.com/office/drawing/2014/main" id="{912D5FFA-347D-4FBC-BF75-1031E3553EC5}"/>
              </a:ext>
            </a:extLst>
          </p:cNvPr>
          <p:cNvSpPr/>
          <p:nvPr/>
        </p:nvSpPr>
        <p:spPr>
          <a:xfrm>
            <a:off x="-362817" y="6781800"/>
            <a:ext cx="640080" cy="280416"/>
          </a:xfrm>
          <a:prstGeom prst="roundRect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IGFBP</a:t>
            </a:r>
          </a:p>
        </p:txBody>
      </p:sp>
      <p:sp>
        <p:nvSpPr>
          <p:cNvPr id="601" name="Rounded Rectangle 284">
            <a:extLst>
              <a:ext uri="{FF2B5EF4-FFF2-40B4-BE49-F238E27FC236}">
                <a16:creationId xmlns:a16="http://schemas.microsoft.com/office/drawing/2014/main" id="{B4DC8972-3176-4DCD-A987-EABB40CB09EB}"/>
              </a:ext>
            </a:extLst>
          </p:cNvPr>
          <p:cNvSpPr/>
          <p:nvPr/>
        </p:nvSpPr>
        <p:spPr>
          <a:xfrm>
            <a:off x="1647825" y="6492297"/>
            <a:ext cx="640080" cy="280416"/>
          </a:xfrm>
          <a:prstGeom prst="round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SRCR</a:t>
            </a:r>
          </a:p>
        </p:txBody>
      </p:sp>
      <p:sp>
        <p:nvSpPr>
          <p:cNvPr id="602" name="Rounded Rectangle 291">
            <a:extLst>
              <a:ext uri="{FF2B5EF4-FFF2-40B4-BE49-F238E27FC236}">
                <a16:creationId xmlns:a16="http://schemas.microsoft.com/office/drawing/2014/main" id="{6C2B40DD-ABE1-4289-98DB-454F54DFA48D}"/>
              </a:ext>
            </a:extLst>
          </p:cNvPr>
          <p:cNvSpPr/>
          <p:nvPr/>
        </p:nvSpPr>
        <p:spPr>
          <a:xfrm>
            <a:off x="-362817" y="7648387"/>
            <a:ext cx="640080" cy="280416"/>
          </a:xfrm>
          <a:prstGeom prst="roundRect">
            <a:avLst/>
          </a:prstGeom>
          <a:pattFill prst="pct90">
            <a:fgClr>
              <a:srgbClr val="663300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Gla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03" name="Rounded Rectangle 358">
            <a:extLst>
              <a:ext uri="{FF2B5EF4-FFF2-40B4-BE49-F238E27FC236}">
                <a16:creationId xmlns:a16="http://schemas.microsoft.com/office/drawing/2014/main" id="{730B6D68-36F4-4FAC-A4E9-EFDC9574B4B5}"/>
              </a:ext>
            </a:extLst>
          </p:cNvPr>
          <p:cNvSpPr/>
          <p:nvPr/>
        </p:nvSpPr>
        <p:spPr>
          <a:xfrm>
            <a:off x="-362817" y="6208983"/>
            <a:ext cx="640080" cy="280416"/>
          </a:xfrm>
          <a:prstGeom prst="roundRect">
            <a:avLst/>
          </a:prstGeom>
          <a:pattFill prst="pct90">
            <a:fgClr>
              <a:srgbClr val="FF00FF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bg1"/>
                </a:solidFill>
              </a:rPr>
              <a:t>Fz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04" name="Rounded Rectangle 434">
            <a:extLst>
              <a:ext uri="{FF2B5EF4-FFF2-40B4-BE49-F238E27FC236}">
                <a16:creationId xmlns:a16="http://schemas.microsoft.com/office/drawing/2014/main" id="{FBDB6D83-7876-41F9-9A80-B5FF40F34630}"/>
              </a:ext>
            </a:extLst>
          </p:cNvPr>
          <p:cNvSpPr/>
          <p:nvPr/>
        </p:nvSpPr>
        <p:spPr>
          <a:xfrm>
            <a:off x="1647825" y="6781800"/>
            <a:ext cx="640080" cy="280416"/>
          </a:xfrm>
          <a:prstGeom prst="roundRect">
            <a:avLst/>
          </a:prstGeom>
          <a:pattFill prst="pct90">
            <a:fgClr>
              <a:schemeClr val="accent1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EGF</a:t>
            </a:r>
          </a:p>
        </p:txBody>
      </p:sp>
      <p:sp>
        <p:nvSpPr>
          <p:cNvPr id="605" name="Rounded Rectangle 192">
            <a:extLst>
              <a:ext uri="{FF2B5EF4-FFF2-40B4-BE49-F238E27FC236}">
                <a16:creationId xmlns:a16="http://schemas.microsoft.com/office/drawing/2014/main" id="{F9C5BA2D-33E5-4AFD-B445-A3F8785825DC}"/>
              </a:ext>
            </a:extLst>
          </p:cNvPr>
          <p:cNvSpPr/>
          <p:nvPr/>
        </p:nvSpPr>
        <p:spPr>
          <a:xfrm>
            <a:off x="295187" y="6208983"/>
            <a:ext cx="640080" cy="280416"/>
          </a:xfrm>
          <a:prstGeom prst="roundRect">
            <a:avLst/>
          </a:prstGeom>
          <a:pattFill prst="lgCheck">
            <a:fgClr>
              <a:srgbClr val="FFFF00"/>
            </a:fgClr>
            <a:bgClr>
              <a:srgbClr val="FFCC00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P12</a:t>
            </a:r>
          </a:p>
        </p:txBody>
      </p:sp>
      <p:sp>
        <p:nvSpPr>
          <p:cNvPr id="607" name="Rounded Rectangle 194">
            <a:extLst>
              <a:ext uri="{FF2B5EF4-FFF2-40B4-BE49-F238E27FC236}">
                <a16:creationId xmlns:a16="http://schemas.microsoft.com/office/drawing/2014/main" id="{FAC97191-C2F1-4C3D-A66C-5FF21F89D727}"/>
              </a:ext>
            </a:extLst>
          </p:cNvPr>
          <p:cNvSpPr/>
          <p:nvPr/>
        </p:nvSpPr>
        <p:spPr>
          <a:xfrm>
            <a:off x="971550" y="6492297"/>
            <a:ext cx="640080" cy="280416"/>
          </a:xfrm>
          <a:prstGeom prst="roundRect">
            <a:avLst/>
          </a:prstGeom>
          <a:pattFill prst="dkHorz">
            <a:fgClr>
              <a:srgbClr val="00FF00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</a:rPr>
              <a:t>Thrombin_light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608" name="Rounded Rectangle 195">
            <a:extLst>
              <a:ext uri="{FF2B5EF4-FFF2-40B4-BE49-F238E27FC236}">
                <a16:creationId xmlns:a16="http://schemas.microsoft.com/office/drawing/2014/main" id="{C166FCC2-CC25-4F15-9CE1-FF03E55D975F}"/>
              </a:ext>
            </a:extLst>
          </p:cNvPr>
          <p:cNvSpPr/>
          <p:nvPr/>
        </p:nvSpPr>
        <p:spPr>
          <a:xfrm>
            <a:off x="971550" y="7068961"/>
            <a:ext cx="640080" cy="280416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Kazal_1</a:t>
            </a:r>
          </a:p>
        </p:txBody>
      </p:sp>
      <p:sp>
        <p:nvSpPr>
          <p:cNvPr id="609" name="Rounded Rectangle 196">
            <a:extLst>
              <a:ext uri="{FF2B5EF4-FFF2-40B4-BE49-F238E27FC236}">
                <a16:creationId xmlns:a16="http://schemas.microsoft.com/office/drawing/2014/main" id="{97A8929A-1502-4FA3-A7B0-768B4A7D9C43}"/>
              </a:ext>
            </a:extLst>
          </p:cNvPr>
          <p:cNvSpPr/>
          <p:nvPr/>
        </p:nvSpPr>
        <p:spPr>
          <a:xfrm>
            <a:off x="295187" y="7648387"/>
            <a:ext cx="640080" cy="280416"/>
          </a:xfrm>
          <a:prstGeom prst="roundRect">
            <a:avLst/>
          </a:prstGeom>
          <a:pattFill prst="pct90">
            <a:fgClr>
              <a:srgbClr val="7030A0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V-set</a:t>
            </a:r>
          </a:p>
        </p:txBody>
      </p:sp>
      <p:sp>
        <p:nvSpPr>
          <p:cNvPr id="610" name="Rounded Rectangle 197">
            <a:extLst>
              <a:ext uri="{FF2B5EF4-FFF2-40B4-BE49-F238E27FC236}">
                <a16:creationId xmlns:a16="http://schemas.microsoft.com/office/drawing/2014/main" id="{512370B1-066F-4C0A-9598-F3E099B69E4B}"/>
              </a:ext>
            </a:extLst>
          </p:cNvPr>
          <p:cNvSpPr/>
          <p:nvPr/>
        </p:nvSpPr>
        <p:spPr>
          <a:xfrm>
            <a:off x="295187" y="7068961"/>
            <a:ext cx="640080" cy="2804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MAM</a:t>
            </a:r>
          </a:p>
        </p:txBody>
      </p:sp>
      <p:sp>
        <p:nvSpPr>
          <p:cNvPr id="611" name="Rounded Rectangle 198">
            <a:extLst>
              <a:ext uri="{FF2B5EF4-FFF2-40B4-BE49-F238E27FC236}">
                <a16:creationId xmlns:a16="http://schemas.microsoft.com/office/drawing/2014/main" id="{8921C94F-5623-4F1E-8207-98B5B9278195}"/>
              </a:ext>
            </a:extLst>
          </p:cNvPr>
          <p:cNvSpPr/>
          <p:nvPr/>
        </p:nvSpPr>
        <p:spPr>
          <a:xfrm>
            <a:off x="1647825" y="7068961"/>
            <a:ext cx="640080" cy="280416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SEA</a:t>
            </a:r>
          </a:p>
        </p:txBody>
      </p:sp>
      <p:sp>
        <p:nvSpPr>
          <p:cNvPr id="612" name="Rounded Rectangle 199">
            <a:extLst>
              <a:ext uri="{FF2B5EF4-FFF2-40B4-BE49-F238E27FC236}">
                <a16:creationId xmlns:a16="http://schemas.microsoft.com/office/drawing/2014/main" id="{4861493F-1FC6-4949-B3A2-3E80F12B43A7}"/>
              </a:ext>
            </a:extLst>
          </p:cNvPr>
          <p:cNvSpPr/>
          <p:nvPr/>
        </p:nvSpPr>
        <p:spPr>
          <a:xfrm>
            <a:off x="1647825" y="7648387"/>
            <a:ext cx="640080" cy="280416"/>
          </a:xfrm>
          <a:prstGeom prst="roundRect">
            <a:avLst/>
          </a:prstGeom>
          <a:pattFill prst="pct90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fn1</a:t>
            </a:r>
          </a:p>
        </p:txBody>
      </p:sp>
      <p:sp>
        <p:nvSpPr>
          <p:cNvPr id="613" name="Rounded Rectangle 200">
            <a:extLst>
              <a:ext uri="{FF2B5EF4-FFF2-40B4-BE49-F238E27FC236}">
                <a16:creationId xmlns:a16="http://schemas.microsoft.com/office/drawing/2014/main" id="{85E1D075-E9FD-42CF-BD60-512C7B45A800}"/>
              </a:ext>
            </a:extLst>
          </p:cNvPr>
          <p:cNvSpPr/>
          <p:nvPr/>
        </p:nvSpPr>
        <p:spPr>
          <a:xfrm>
            <a:off x="971550" y="7358564"/>
            <a:ext cx="640080" cy="280416"/>
          </a:xfrm>
          <a:prstGeom prst="roundRect">
            <a:avLst/>
          </a:prstGeom>
          <a:pattFill prst="pct9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fn2</a:t>
            </a:r>
          </a:p>
        </p:txBody>
      </p:sp>
      <p:sp>
        <p:nvSpPr>
          <p:cNvPr id="615" name="Rounded Rectangle 542">
            <a:extLst>
              <a:ext uri="{FF2B5EF4-FFF2-40B4-BE49-F238E27FC236}">
                <a16:creationId xmlns:a16="http://schemas.microsoft.com/office/drawing/2014/main" id="{4E93AC55-AFDB-4552-A1FC-D86E9677709F}"/>
              </a:ext>
            </a:extLst>
          </p:cNvPr>
          <p:cNvSpPr/>
          <p:nvPr/>
        </p:nvSpPr>
        <p:spPr>
          <a:xfrm>
            <a:off x="-362817" y="7068961"/>
            <a:ext cx="640080" cy="280416"/>
          </a:xfrm>
          <a:prstGeom prst="roundRect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GVQW</a:t>
            </a: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FD6FD7CC-C5EB-4443-84D6-21560F8E4082}"/>
              </a:ext>
            </a:extLst>
          </p:cNvPr>
          <p:cNvSpPr txBox="1"/>
          <p:nvPr/>
        </p:nvSpPr>
        <p:spPr>
          <a:xfrm>
            <a:off x="-494749" y="-245835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file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DDDAD7-457D-490F-AB77-5960995A5326}"/>
              </a:ext>
            </a:extLst>
          </p:cNvPr>
          <p:cNvSpPr txBox="1"/>
          <p:nvPr/>
        </p:nvSpPr>
        <p:spPr>
          <a:xfrm>
            <a:off x="7697903" y="34743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14291D76-982E-4EAE-B93D-B14976E4960F}"/>
              </a:ext>
            </a:extLst>
          </p:cNvPr>
          <p:cNvSpPr txBox="1"/>
          <p:nvPr/>
        </p:nvSpPr>
        <p:spPr>
          <a:xfrm>
            <a:off x="3175355" y="62853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C62C8C4E-77CD-4591-B8FF-CECA8668AEED}"/>
              </a:ext>
            </a:extLst>
          </p:cNvPr>
          <p:cNvSpPr txBox="1"/>
          <p:nvPr/>
        </p:nvSpPr>
        <p:spPr>
          <a:xfrm>
            <a:off x="3435517" y="63859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4DBC46-DC57-44B3-A9EA-BF401E136366}"/>
              </a:ext>
            </a:extLst>
          </p:cNvPr>
          <p:cNvSpPr txBox="1"/>
          <p:nvPr/>
        </p:nvSpPr>
        <p:spPr>
          <a:xfrm rot="17153163">
            <a:off x="1342225" y="245031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†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8BB0E717-D503-40BF-ADEC-A719DB1A9B7B}"/>
              </a:ext>
            </a:extLst>
          </p:cNvPr>
          <p:cNvSpPr txBox="1"/>
          <p:nvPr/>
        </p:nvSpPr>
        <p:spPr>
          <a:xfrm rot="17362664">
            <a:off x="1434276" y="224057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†</a:t>
            </a: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0B338708-79C5-4107-83EC-0975CC167148}"/>
              </a:ext>
            </a:extLst>
          </p:cNvPr>
          <p:cNvSpPr txBox="1"/>
          <p:nvPr/>
        </p:nvSpPr>
        <p:spPr>
          <a:xfrm rot="17799444">
            <a:off x="1532913" y="194485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†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12C147-FDE1-4AC4-91C4-E7FA53C47E5D}"/>
              </a:ext>
            </a:extLst>
          </p:cNvPr>
          <p:cNvCxnSpPr>
            <a:cxnSpLocks/>
          </p:cNvCxnSpPr>
          <p:nvPr/>
        </p:nvCxnSpPr>
        <p:spPr>
          <a:xfrm flipH="1" flipV="1">
            <a:off x="7752393" y="3855124"/>
            <a:ext cx="327967" cy="532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>
            <a:extLst>
              <a:ext uri="{FF2B5EF4-FFF2-40B4-BE49-F238E27FC236}">
                <a16:creationId xmlns:a16="http://schemas.microsoft.com/office/drawing/2014/main" id="{8E712798-3D82-4410-B74E-CD67D4D4C2D0}"/>
              </a:ext>
            </a:extLst>
          </p:cNvPr>
          <p:cNvCxnSpPr>
            <a:cxnSpLocks/>
          </p:cNvCxnSpPr>
          <p:nvPr/>
        </p:nvCxnSpPr>
        <p:spPr>
          <a:xfrm flipH="1" flipV="1">
            <a:off x="7045965" y="5381536"/>
            <a:ext cx="205700" cy="1707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>
            <a:extLst>
              <a:ext uri="{FF2B5EF4-FFF2-40B4-BE49-F238E27FC236}">
                <a16:creationId xmlns:a16="http://schemas.microsoft.com/office/drawing/2014/main" id="{136F8AC1-F53F-4925-9D27-B3E501BC851A}"/>
              </a:ext>
            </a:extLst>
          </p:cNvPr>
          <p:cNvCxnSpPr>
            <a:cxnSpLocks/>
          </p:cNvCxnSpPr>
          <p:nvPr/>
        </p:nvCxnSpPr>
        <p:spPr>
          <a:xfrm flipH="1" flipV="1">
            <a:off x="6593755" y="5854290"/>
            <a:ext cx="182069" cy="1834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48414023-D764-463B-905A-53EF079FE365}"/>
              </a:ext>
            </a:extLst>
          </p:cNvPr>
          <p:cNvCxnSpPr>
            <a:cxnSpLocks/>
          </p:cNvCxnSpPr>
          <p:nvPr/>
        </p:nvCxnSpPr>
        <p:spPr>
          <a:xfrm>
            <a:off x="1102355" y="3317922"/>
            <a:ext cx="29422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Arrow Connector 458">
            <a:extLst>
              <a:ext uri="{FF2B5EF4-FFF2-40B4-BE49-F238E27FC236}">
                <a16:creationId xmlns:a16="http://schemas.microsoft.com/office/drawing/2014/main" id="{53F6EA01-372A-43B1-AE64-FD7A218987F3}"/>
              </a:ext>
            </a:extLst>
          </p:cNvPr>
          <p:cNvCxnSpPr>
            <a:cxnSpLocks/>
          </p:cNvCxnSpPr>
          <p:nvPr/>
        </p:nvCxnSpPr>
        <p:spPr>
          <a:xfrm flipH="1" flipV="1">
            <a:off x="6497175" y="5923271"/>
            <a:ext cx="171207" cy="2141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Star: 5 Points 436">
            <a:extLst>
              <a:ext uri="{FF2B5EF4-FFF2-40B4-BE49-F238E27FC236}">
                <a16:creationId xmlns:a16="http://schemas.microsoft.com/office/drawing/2014/main" id="{6BC6FD63-CB55-48F2-A46F-9B4EAE40A811}"/>
              </a:ext>
            </a:extLst>
          </p:cNvPr>
          <p:cNvSpPr>
            <a:spLocks noChangeAspect="1"/>
          </p:cNvSpPr>
          <p:nvPr/>
        </p:nvSpPr>
        <p:spPr>
          <a:xfrm>
            <a:off x="4490049" y="4518135"/>
            <a:ext cx="156179" cy="152396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Star: 5 Points 510">
            <a:extLst>
              <a:ext uri="{FF2B5EF4-FFF2-40B4-BE49-F238E27FC236}">
                <a16:creationId xmlns:a16="http://schemas.microsoft.com/office/drawing/2014/main" id="{2E887E63-3FDD-41B9-93A6-B2CC524D7CB2}"/>
              </a:ext>
            </a:extLst>
          </p:cNvPr>
          <p:cNvSpPr>
            <a:spLocks noChangeAspect="1"/>
          </p:cNvSpPr>
          <p:nvPr/>
        </p:nvSpPr>
        <p:spPr>
          <a:xfrm>
            <a:off x="3787350" y="3227263"/>
            <a:ext cx="156179" cy="152396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Star: 5 Points 511">
            <a:extLst>
              <a:ext uri="{FF2B5EF4-FFF2-40B4-BE49-F238E27FC236}">
                <a16:creationId xmlns:a16="http://schemas.microsoft.com/office/drawing/2014/main" id="{7EDD861B-EA6D-469C-9611-00A774187796}"/>
              </a:ext>
            </a:extLst>
          </p:cNvPr>
          <p:cNvSpPr>
            <a:spLocks noChangeAspect="1"/>
          </p:cNvSpPr>
          <p:nvPr/>
        </p:nvSpPr>
        <p:spPr>
          <a:xfrm>
            <a:off x="3236229" y="1985671"/>
            <a:ext cx="156179" cy="152396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Star: 5 Points 529">
            <a:extLst>
              <a:ext uri="{FF2B5EF4-FFF2-40B4-BE49-F238E27FC236}">
                <a16:creationId xmlns:a16="http://schemas.microsoft.com/office/drawing/2014/main" id="{B57086A3-D2EC-41E7-9635-045C1A4F9A61}"/>
              </a:ext>
            </a:extLst>
          </p:cNvPr>
          <p:cNvSpPr>
            <a:spLocks noChangeAspect="1"/>
          </p:cNvSpPr>
          <p:nvPr/>
        </p:nvSpPr>
        <p:spPr>
          <a:xfrm>
            <a:off x="4584556" y="1284838"/>
            <a:ext cx="156179" cy="152396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Star: 5 Points 530">
            <a:extLst>
              <a:ext uri="{FF2B5EF4-FFF2-40B4-BE49-F238E27FC236}">
                <a16:creationId xmlns:a16="http://schemas.microsoft.com/office/drawing/2014/main" id="{24C2737B-A825-46A3-965F-2206855D84CA}"/>
              </a:ext>
            </a:extLst>
          </p:cNvPr>
          <p:cNvSpPr>
            <a:spLocks noChangeAspect="1"/>
          </p:cNvSpPr>
          <p:nvPr/>
        </p:nvSpPr>
        <p:spPr>
          <a:xfrm>
            <a:off x="5978644" y="1972565"/>
            <a:ext cx="156179" cy="152396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Star: 5 Points 531">
            <a:extLst>
              <a:ext uri="{FF2B5EF4-FFF2-40B4-BE49-F238E27FC236}">
                <a16:creationId xmlns:a16="http://schemas.microsoft.com/office/drawing/2014/main" id="{9BD184EA-6216-4254-B902-00ED194E009D}"/>
              </a:ext>
            </a:extLst>
          </p:cNvPr>
          <p:cNvSpPr>
            <a:spLocks noChangeAspect="1"/>
          </p:cNvSpPr>
          <p:nvPr/>
        </p:nvSpPr>
        <p:spPr>
          <a:xfrm>
            <a:off x="6613107" y="2607817"/>
            <a:ext cx="156179" cy="152396"/>
          </a:xfrm>
          <a:prstGeom prst="star5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7647BDF-3564-4A8F-BD68-27C41D464502}"/>
              </a:ext>
            </a:extLst>
          </p:cNvPr>
          <p:cNvSpPr txBox="1"/>
          <p:nvPr/>
        </p:nvSpPr>
        <p:spPr>
          <a:xfrm>
            <a:off x="7701569" y="33518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49F36E4D-D8FA-4C95-B155-705F2A9E9EB6}"/>
              </a:ext>
            </a:extLst>
          </p:cNvPr>
          <p:cNvSpPr txBox="1"/>
          <p:nvPr/>
        </p:nvSpPr>
        <p:spPr>
          <a:xfrm>
            <a:off x="3552951" y="64057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EECC24C4-86B1-47C8-923E-3B46318A1243}"/>
              </a:ext>
            </a:extLst>
          </p:cNvPr>
          <p:cNvSpPr txBox="1"/>
          <p:nvPr/>
        </p:nvSpPr>
        <p:spPr>
          <a:xfrm>
            <a:off x="-455994" y="3323438"/>
            <a:ext cx="17318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/>
              <a:t>Cnidaria</a:t>
            </a:r>
          </a:p>
          <a:p>
            <a:r>
              <a:rPr lang="en-US" sz="1500" i="1" dirty="0">
                <a:solidFill>
                  <a:srgbClr val="FF0000"/>
                </a:solidFill>
              </a:rPr>
              <a:t> N. vectensis</a:t>
            </a:r>
          </a:p>
          <a:p>
            <a:r>
              <a:rPr lang="en-US" sz="1500" i="1" dirty="0">
                <a:solidFill>
                  <a:srgbClr val="FF0000"/>
                </a:solidFill>
              </a:rPr>
              <a:t> E. </a:t>
            </a:r>
            <a:r>
              <a:rPr lang="en-US" sz="1500" i="1" dirty="0" err="1">
                <a:solidFill>
                  <a:srgbClr val="FF0000"/>
                </a:solidFill>
              </a:rPr>
              <a:t>lineata</a:t>
            </a:r>
            <a:endParaRPr lang="en-US" sz="1500" i="1" dirty="0">
              <a:solidFill>
                <a:srgbClr val="FF0000"/>
              </a:solidFill>
            </a:endParaRPr>
          </a:p>
          <a:p>
            <a:r>
              <a:rPr lang="en-US" sz="1500" i="1" dirty="0">
                <a:solidFill>
                  <a:srgbClr val="FF0000"/>
                </a:solidFill>
              </a:rPr>
              <a:t> A. </a:t>
            </a:r>
            <a:r>
              <a:rPr lang="en-US" sz="1500" i="1" dirty="0" err="1">
                <a:solidFill>
                  <a:srgbClr val="FF0000"/>
                </a:solidFill>
              </a:rPr>
              <a:t>digitifera</a:t>
            </a:r>
            <a:endParaRPr lang="en-US" sz="1500" i="1" dirty="0">
              <a:solidFill>
                <a:srgbClr val="FF0000"/>
              </a:solidFill>
            </a:endParaRPr>
          </a:p>
          <a:p>
            <a:r>
              <a:rPr lang="en-US" sz="1500" i="1" dirty="0">
                <a:solidFill>
                  <a:srgbClr val="FF0000"/>
                </a:solidFill>
              </a:rPr>
              <a:t> H. </a:t>
            </a:r>
            <a:r>
              <a:rPr lang="en-US" sz="1500" i="1" dirty="0" err="1">
                <a:solidFill>
                  <a:srgbClr val="FF0000"/>
                </a:solidFill>
              </a:rPr>
              <a:t>magnipapillata</a:t>
            </a:r>
            <a:endParaRPr lang="en-US" sz="1500" i="1" dirty="0">
              <a:solidFill>
                <a:srgbClr val="FF0000"/>
              </a:solidFill>
            </a:endParaRPr>
          </a:p>
          <a:p>
            <a:r>
              <a:rPr lang="en-US" sz="1500" b="1" u="sng" dirty="0"/>
              <a:t>Bilateria</a:t>
            </a:r>
          </a:p>
          <a:p>
            <a:r>
              <a:rPr lang="en-US" sz="1500" i="1" dirty="0"/>
              <a:t> C. </a:t>
            </a:r>
            <a:r>
              <a:rPr lang="en-US" sz="1500" i="1" dirty="0" err="1"/>
              <a:t>teleta</a:t>
            </a:r>
            <a:endParaRPr lang="en-US" sz="1500" i="1" dirty="0"/>
          </a:p>
          <a:p>
            <a:r>
              <a:rPr lang="en-US" sz="1500" i="1" dirty="0"/>
              <a:t> H. sapiens</a:t>
            </a:r>
          </a:p>
          <a:p>
            <a:r>
              <a:rPr lang="en-US" sz="1500" b="1" u="sng" dirty="0"/>
              <a:t>Other</a:t>
            </a:r>
            <a:endParaRPr lang="en-US" sz="1500" i="1" dirty="0">
              <a:solidFill>
                <a:srgbClr val="FF0000"/>
              </a:solidFill>
            </a:endParaRPr>
          </a:p>
          <a:p>
            <a:r>
              <a:rPr lang="en-US" sz="1500" i="1" dirty="0">
                <a:solidFill>
                  <a:srgbClr val="6699FF"/>
                </a:solidFill>
              </a:rPr>
              <a:t> </a:t>
            </a:r>
            <a:r>
              <a:rPr lang="en-US" sz="1500" b="1" i="1" dirty="0">
                <a:solidFill>
                  <a:srgbClr val="6699FF"/>
                </a:solidFill>
              </a:rPr>
              <a:t>M. leidyi</a:t>
            </a:r>
          </a:p>
          <a:p>
            <a:r>
              <a:rPr lang="en-US" sz="1500" b="1" i="1" dirty="0">
                <a:solidFill>
                  <a:srgbClr val="FFC000"/>
                </a:solidFill>
              </a:rPr>
              <a:t> T. adhaerens</a:t>
            </a:r>
          </a:p>
          <a:p>
            <a:r>
              <a:rPr lang="en-US" sz="1500" i="1" dirty="0">
                <a:solidFill>
                  <a:srgbClr val="9900CC"/>
                </a:solidFill>
              </a:rPr>
              <a:t> </a:t>
            </a:r>
            <a:r>
              <a:rPr lang="en-US" sz="1500" b="1" i="1" dirty="0">
                <a:solidFill>
                  <a:srgbClr val="9900CC"/>
                </a:solidFill>
              </a:rPr>
              <a:t>A. queenslandica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CF50B413-F470-4BDC-81C5-C84745DA5A0E}"/>
              </a:ext>
            </a:extLst>
          </p:cNvPr>
          <p:cNvSpPr txBox="1"/>
          <p:nvPr/>
        </p:nvSpPr>
        <p:spPr>
          <a:xfrm>
            <a:off x="3732443" y="5010793"/>
            <a:ext cx="116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pancreatic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02308858-68E3-47D3-99B3-14E5BDEA1856}"/>
              </a:ext>
            </a:extLst>
          </p:cNvPr>
          <p:cNvSpPr txBox="1"/>
          <p:nvPr/>
        </p:nvSpPr>
        <p:spPr>
          <a:xfrm>
            <a:off x="5368722" y="4912631"/>
            <a:ext cx="94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elastase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35CFA6D8-A032-4BA9-BE5A-76717C8B2A6E}"/>
              </a:ext>
            </a:extLst>
          </p:cNvPr>
          <p:cNvSpPr txBox="1"/>
          <p:nvPr/>
        </p:nvSpPr>
        <p:spPr>
          <a:xfrm>
            <a:off x="4940880" y="4983223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HGF</a:t>
            </a: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7519F3BB-A7CE-454A-966F-EFC63DAB91DB}"/>
              </a:ext>
            </a:extLst>
          </p:cNvPr>
          <p:cNvSpPr txBox="1"/>
          <p:nvPr/>
        </p:nvSpPr>
        <p:spPr>
          <a:xfrm>
            <a:off x="4517503" y="4700414"/>
            <a:ext cx="1025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kallikrein</a:t>
            </a: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E1EBF85E-E9CA-4730-9576-D4F0497226E2}"/>
              </a:ext>
            </a:extLst>
          </p:cNvPr>
          <p:cNvSpPr txBox="1"/>
          <p:nvPr/>
        </p:nvSpPr>
        <p:spPr>
          <a:xfrm>
            <a:off x="3557336" y="5258085"/>
            <a:ext cx="109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granzyme</a:t>
            </a:r>
          </a:p>
        </p:txBody>
      </p:sp>
      <p:cxnSp>
        <p:nvCxnSpPr>
          <p:cNvPr id="547" name="Straight Arrow Connector 546">
            <a:extLst>
              <a:ext uri="{FF2B5EF4-FFF2-40B4-BE49-F238E27FC236}">
                <a16:creationId xmlns:a16="http://schemas.microsoft.com/office/drawing/2014/main" id="{9D0264A5-303E-45B1-A62E-D463337D4AD8}"/>
              </a:ext>
            </a:extLst>
          </p:cNvPr>
          <p:cNvCxnSpPr>
            <a:cxnSpLocks/>
          </p:cNvCxnSpPr>
          <p:nvPr/>
        </p:nvCxnSpPr>
        <p:spPr>
          <a:xfrm flipV="1">
            <a:off x="4339820" y="5524035"/>
            <a:ext cx="13110" cy="168121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>
            <a:extLst>
              <a:ext uri="{FF2B5EF4-FFF2-40B4-BE49-F238E27FC236}">
                <a16:creationId xmlns:a16="http://schemas.microsoft.com/office/drawing/2014/main" id="{88E5068C-B424-4BF0-8BE6-C4CF81598350}"/>
              </a:ext>
            </a:extLst>
          </p:cNvPr>
          <p:cNvCxnSpPr>
            <a:cxnSpLocks/>
          </p:cNvCxnSpPr>
          <p:nvPr/>
        </p:nvCxnSpPr>
        <p:spPr>
          <a:xfrm flipH="1" flipV="1">
            <a:off x="4943968" y="5006372"/>
            <a:ext cx="56541" cy="64724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>
            <a:extLst>
              <a:ext uri="{FF2B5EF4-FFF2-40B4-BE49-F238E27FC236}">
                <a16:creationId xmlns:a16="http://schemas.microsoft.com/office/drawing/2014/main" id="{B25F728E-A163-42BB-AD65-933A253D1872}"/>
              </a:ext>
            </a:extLst>
          </p:cNvPr>
          <p:cNvCxnSpPr>
            <a:cxnSpLocks/>
          </p:cNvCxnSpPr>
          <p:nvPr/>
        </p:nvCxnSpPr>
        <p:spPr>
          <a:xfrm flipH="1" flipV="1">
            <a:off x="4695176" y="5309063"/>
            <a:ext cx="9085" cy="54509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Arrow Connector 562">
            <a:extLst>
              <a:ext uri="{FF2B5EF4-FFF2-40B4-BE49-F238E27FC236}">
                <a16:creationId xmlns:a16="http://schemas.microsoft.com/office/drawing/2014/main" id="{5826B89D-D6EF-4417-AF5D-21DD6CDC2FA4}"/>
              </a:ext>
            </a:extLst>
          </p:cNvPr>
          <p:cNvCxnSpPr>
            <a:cxnSpLocks/>
          </p:cNvCxnSpPr>
          <p:nvPr/>
        </p:nvCxnSpPr>
        <p:spPr>
          <a:xfrm flipV="1">
            <a:off x="5543820" y="5195459"/>
            <a:ext cx="0" cy="198777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Arrow Connector 563">
            <a:extLst>
              <a:ext uri="{FF2B5EF4-FFF2-40B4-BE49-F238E27FC236}">
                <a16:creationId xmlns:a16="http://schemas.microsoft.com/office/drawing/2014/main" id="{B824471E-386E-4A40-9798-9BB1D547223A}"/>
              </a:ext>
            </a:extLst>
          </p:cNvPr>
          <p:cNvCxnSpPr>
            <a:cxnSpLocks/>
          </p:cNvCxnSpPr>
          <p:nvPr/>
        </p:nvCxnSpPr>
        <p:spPr>
          <a:xfrm flipH="1" flipV="1">
            <a:off x="5282606" y="5248545"/>
            <a:ext cx="30170" cy="14117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824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115560</TotalTime>
  <Words>96</Words>
  <Application>Microsoft Office PowerPoint</Application>
  <PresentationFormat>On-screen Show (4:3)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Babonis</dc:creator>
  <cp:lastModifiedBy>Leslie Babonis</cp:lastModifiedBy>
  <cp:revision>1963</cp:revision>
  <dcterms:created xsi:type="dcterms:W3CDTF">2017-09-05T13:03:09Z</dcterms:created>
  <dcterms:modified xsi:type="dcterms:W3CDTF">2019-09-18T17:05:55Z</dcterms:modified>
</cp:coreProperties>
</file>