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1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3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8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6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09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48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27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18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28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6640-51CC-8D47-A5E3-8463CF6300C6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16FD-9EB6-AB43-8255-90ECF82C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6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TEE 短軸 一尖弁">
            <a:hlinkClick r:id="" action="ppaction://media"/>
            <a:extLst>
              <a:ext uri="{FF2B5EF4-FFF2-40B4-BE49-F238E27FC236}">
                <a16:creationId xmlns="" xmlns:a16="http://schemas.microsoft.com/office/drawing/2014/main" id="{EB6F8BD6-DEB5-49EE-990E-736015B352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9517"/>
          <a:stretch/>
        </p:blipFill>
        <p:spPr>
          <a:xfrm>
            <a:off x="1371600" y="1250651"/>
            <a:ext cx="6437648" cy="436830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2554" y="5891768"/>
            <a:ext cx="8112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Unicuspid</a:t>
            </a:r>
            <a:r>
              <a:rPr lang="en-US" altLang="ja-JP" dirty="0"/>
              <a:t> </a:t>
            </a:r>
            <a:r>
              <a:rPr lang="en-US" altLang="ja-JP" dirty="0" smtClean="0"/>
              <a:t>valve with </a:t>
            </a:r>
            <a:r>
              <a:rPr lang="en-US" altLang="ja-JP" dirty="0" err="1" smtClean="0"/>
              <a:t>unicommisural</a:t>
            </a:r>
            <a:r>
              <a:rPr lang="en-US" altLang="ja-JP" dirty="0" smtClean="0"/>
              <a:t> valve.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lang="en-US" altLang="ja-JP" dirty="0"/>
              <a:t>E</a:t>
            </a:r>
            <a:r>
              <a:rPr lang="en-US" altLang="ja-JP" dirty="0" smtClean="0"/>
              <a:t>ccentric </a:t>
            </a:r>
            <a:r>
              <a:rPr lang="en-US" altLang="ja-JP" dirty="0"/>
              <a:t>orifice with commissural zone at NCC-LCC and one aortic leaflet with raphe</a:t>
            </a:r>
            <a:r>
              <a:rPr lang="ja-JP" altLang="ja-JP" dirty="0" smtClean="0">
                <a:effectLst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14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Macintosh PowerPoint</Application>
  <PresentationFormat>画面に合わせる (4:3)</PresentationFormat>
  <Paragraphs>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ＭＳ Ｐゴシック</vt:lpstr>
      <vt:lpstr>Arial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TOSHIKAZU TANAKA</dc:creator>
  <cp:lastModifiedBy>toshikazu tanaka</cp:lastModifiedBy>
  <cp:revision>2</cp:revision>
  <dcterms:created xsi:type="dcterms:W3CDTF">2018-12-11T10:07:22Z</dcterms:created>
  <dcterms:modified xsi:type="dcterms:W3CDTF">2019-08-31T03:52:52Z</dcterms:modified>
</cp:coreProperties>
</file>