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8043" autoAdjust="0"/>
  </p:normalViewPr>
  <p:slideViewPr>
    <p:cSldViewPr snapToGrid="0">
      <p:cViewPr varScale="1">
        <p:scale>
          <a:sx n="87" d="100"/>
          <a:sy n="87" d="100"/>
        </p:scale>
        <p:origin x="20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3EBA3-3587-462B-9FC1-109FAF5FE70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A2165-693B-479A-A533-C8684CF82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29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2165-693B-479A-A533-C8684CF82CD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93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F51128E9-DC7B-4B7F-BE87-E35B116ED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D4C4C0A9-1C4D-439C-B189-20D198985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756A3AED-5096-4E0F-980E-B205324D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06BF-EE32-4FAC-B655-F001E7763DC0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A470E141-1BDD-4020-B9EA-0A2CB5DB1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6F1C952A-7F23-46F6-8CDE-8BF3CC779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E8B-1007-4733-81FA-D35791465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56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60BF1E0A-C16B-46D7-B621-B2B0A3523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E52396DF-B534-4D7A-8675-16A6600B5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4BBFEFA2-FA2A-421C-8320-BBC25941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06BF-EE32-4FAC-B655-F001E7763DC0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8AF9ABAD-4AE7-4AB6-9BB6-1DF04223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E85ED79D-79B2-448A-BDE8-6243F5BB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E8B-1007-4733-81FA-D35791465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06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="" xmlns:a16="http://schemas.microsoft.com/office/drawing/2014/main" id="{CAD0250E-4F9B-414B-B1D1-786CC215B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28C9EE5A-99B4-45C4-B389-362F6C29A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F3BC6B56-EA47-48F7-A64E-F4CF3EC4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06BF-EE32-4FAC-B655-F001E7763DC0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55991627-8C09-4C63-A91A-9CE28E3F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B6A18350-D3FE-4E8C-8C81-C84775B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E8B-1007-4733-81FA-D35791465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95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7C9EFF8A-3D01-4754-BB5E-E39F1F64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233ADE8D-9710-49BB-9D6E-E2BA71271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A635D110-890B-4479-9738-CEE233EE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06BF-EE32-4FAC-B655-F001E7763DC0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17330D5C-26BC-45B2-A68F-D46B74D6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7A0EC3F2-C5B4-4B28-9E09-FB855458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E8B-1007-4733-81FA-D35791465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57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7C6C4FCC-C0CB-4931-BF99-EC8F16FA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009BAAA1-EDEA-4A4E-82A9-4FF3E16B4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B3B17863-04E6-4211-8084-E5A6A27C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06BF-EE32-4FAC-B655-F001E7763DC0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275237B9-4922-473F-9A85-9BBA2D02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D7C4CD86-0F06-4341-9319-291B0CB7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E8B-1007-4733-81FA-D35791465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72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E65E03F3-959F-4EB3-892B-FFD26AC3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EA627CFF-048A-4BC7-B496-6BB1860FA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D9A010FB-97BF-496B-943C-1C93BFD1E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31FE4741-89B2-4889-82C1-6D51FB27E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06BF-EE32-4FAC-B655-F001E7763DC0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8BCAFBB5-E55A-45F0-912E-5632F4ED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480DFFA7-DF65-45B3-A25F-84292469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E8B-1007-4733-81FA-D35791465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33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747159FC-063D-46DC-ADF5-0E831FA8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B4752B71-16FA-4CB8-92AD-21E26527C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7DB0520A-2424-4EF8-A8EC-DDD67520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="" xmlns:a16="http://schemas.microsoft.com/office/drawing/2014/main" id="{E043FC9A-9E11-47B8-BB96-549474C3E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="" xmlns:a16="http://schemas.microsoft.com/office/drawing/2014/main" id="{8BCE942F-130C-49D7-A957-30E6969B7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="" xmlns:a16="http://schemas.microsoft.com/office/drawing/2014/main" id="{15B302A3-D533-47B5-9BA5-0A9C8C96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06BF-EE32-4FAC-B655-F001E7763DC0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="" xmlns:a16="http://schemas.microsoft.com/office/drawing/2014/main" id="{F8944CF0-45DA-45FD-B183-27F90E1F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="" xmlns:a16="http://schemas.microsoft.com/office/drawing/2014/main" id="{E02D633B-D1AE-4E14-A6FF-8B035DFE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E8B-1007-4733-81FA-D35791465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60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BAC1A84-0212-479C-AC9C-1B8493D0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7B674B53-D8FB-4340-8941-2466227B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06BF-EE32-4FAC-B655-F001E7763DC0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912E1D77-8F3C-4085-A094-BD036038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1FC435E0-868C-48C2-A29C-13264D06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E8B-1007-4733-81FA-D35791465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50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="" xmlns:a16="http://schemas.microsoft.com/office/drawing/2014/main" id="{886B8B93-07D9-4A29-B3EF-090E4490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06BF-EE32-4FAC-B655-F001E7763DC0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="" xmlns:a16="http://schemas.microsoft.com/office/drawing/2014/main" id="{ECEC09F1-8120-4667-ACEA-74A29541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6CEE8CF0-FDE9-4051-9EBB-51FC1E83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E8B-1007-4733-81FA-D35791465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77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80CA1405-58CA-468A-B977-0555E26B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4999A575-D769-4B30-A6E9-AC8A5044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1F1A584A-A39F-489C-BB37-E4741DF7F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E9AD31F1-FAB1-4C73-A032-853FFF8A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06BF-EE32-4FAC-B655-F001E7763DC0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1E5EC601-AC50-4102-A4A3-44876922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33F3FDD9-1A01-41F0-9171-075270D6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E8B-1007-4733-81FA-D35791465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34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FE386B11-6C3E-434D-AD2E-73D09F57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="" xmlns:a16="http://schemas.microsoft.com/office/drawing/2014/main" id="{2B906AFB-76DD-414F-9374-50A8A8385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819D4E20-D2B6-43F0-AA4D-391DCBEA2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9DCB2787-469E-4A78-9F3C-61D64E440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06BF-EE32-4FAC-B655-F001E7763DC0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481A09DE-04CC-4DC7-B6F3-F012921C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E24B8C84-486C-409E-8230-EF2ECDF6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E8B-1007-4733-81FA-D35791465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51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="" xmlns:a16="http://schemas.microsoft.com/office/drawing/2014/main" id="{179CD231-38D6-4A99-A354-72C01511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C998CF17-8C9D-4AFA-9D0C-0A4172B48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6FC26A9F-913A-4920-9765-F751005DB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506BF-EE32-4FAC-B655-F001E7763DC0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8306213B-5060-43A5-AE67-AEC2BBA9D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7A9214C5-ACA0-4644-874F-8E7808C4A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EFE8B-1007-4733-81FA-D357914653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31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長軸vege60">
            <a:hlinkClick r:id="" action="ppaction://media"/>
            <a:extLst>
              <a:ext uri="{FF2B5EF4-FFF2-40B4-BE49-F238E27FC236}">
                <a16:creationId xmlns="" xmlns:a16="http://schemas.microsoft.com/office/drawing/2014/main" id="{FB962A02-8E73-472F-815F-A6817C15483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9079"/>
          <a:stretch/>
        </p:blipFill>
        <p:spPr>
          <a:xfrm>
            <a:off x="2927840" y="1271198"/>
            <a:ext cx="6367190" cy="4341435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714551" y="6015635"/>
            <a:ext cx="10827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/>
                <a:cs typeface="Arial"/>
              </a:rPr>
              <a:t>vegetation with a size of 5mm, calcified </a:t>
            </a:r>
            <a:r>
              <a:rPr lang="en-US" altLang="ja-JP" sz="2000" dirty="0" smtClean="0">
                <a:latin typeface="Arial"/>
                <a:cs typeface="Arial"/>
              </a:rPr>
              <a:t>surface, border irregularity, and mobile </a:t>
            </a:r>
            <a:r>
              <a:rPr lang="en-US" altLang="ja-JP" sz="2000" dirty="0">
                <a:latin typeface="Arial"/>
                <a:cs typeface="Arial"/>
              </a:rPr>
              <a:t>during diastole</a:t>
            </a:r>
            <a:r>
              <a:rPr lang="ja-JP" altLang="ja-JP" sz="2000" dirty="0">
                <a:latin typeface="Arial"/>
                <a:cs typeface="Arial"/>
              </a:rPr>
              <a:t> </a:t>
            </a:r>
            <a:endParaRPr kumimoji="1" lang="ja-JP" alt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44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18</Words>
  <Application>Microsoft Macintosh PowerPoint</Application>
  <PresentationFormat>ワイド画面</PresentationFormat>
  <Paragraphs>2</Paragraphs>
  <Slides>1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Naoko</dc:creator>
  <cp:lastModifiedBy>toshikazu tanaka</cp:lastModifiedBy>
  <cp:revision>6</cp:revision>
  <dcterms:created xsi:type="dcterms:W3CDTF">2018-12-06T15:22:15Z</dcterms:created>
  <dcterms:modified xsi:type="dcterms:W3CDTF">2019-08-31T03:52:50Z</dcterms:modified>
</cp:coreProperties>
</file>