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21" r:id="rId2"/>
    <p:sldId id="318" r:id="rId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46">
          <p15:clr>
            <a:srgbClr val="A4A3A4"/>
          </p15:clr>
        </p15:guide>
        <p15:guide id="2" orient="horz" pos="228">
          <p15:clr>
            <a:srgbClr val="A4A3A4"/>
          </p15:clr>
        </p15:guide>
        <p15:guide id="3" orient="horz" pos="4080">
          <p15:clr>
            <a:srgbClr val="A4A3A4"/>
          </p15:clr>
        </p15:guide>
        <p15:guide id="4" orient="horz" pos="3763">
          <p15:clr>
            <a:srgbClr val="A4A3A4"/>
          </p15:clr>
        </p15:guide>
        <p15:guide id="5" orient="horz" pos="2632">
          <p15:clr>
            <a:srgbClr val="A4A3A4"/>
          </p15:clr>
        </p15:guide>
        <p15:guide id="6" orient="horz" pos="830">
          <p15:clr>
            <a:srgbClr val="A4A3A4"/>
          </p15:clr>
        </p15:guide>
        <p15:guide id="7" pos="2879">
          <p15:clr>
            <a:srgbClr val="A4A3A4"/>
          </p15:clr>
        </p15:guide>
        <p15:guide id="8" pos="5504">
          <p15:clr>
            <a:srgbClr val="A4A3A4"/>
          </p15:clr>
        </p15:guide>
        <p15:guide id="9" pos="654">
          <p15:clr>
            <a:srgbClr val="A4A3A4"/>
          </p15:clr>
        </p15:guide>
        <p15:guide id="10" pos="4861">
          <p15:clr>
            <a:srgbClr val="A4A3A4"/>
          </p15:clr>
        </p15:guide>
        <p15:guide id="11" pos="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5BC2E7"/>
    <a:srgbClr val="684BE3"/>
    <a:srgbClr val="E0B0FA"/>
    <a:srgbClr val="413C68"/>
    <a:srgbClr val="CCFFCC"/>
    <a:srgbClr val="D9F4FF"/>
    <a:srgbClr val="7CCC6C"/>
    <a:srgbClr val="EEB33B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516" autoAdjust="0"/>
  </p:normalViewPr>
  <p:slideViewPr>
    <p:cSldViewPr snapToGrid="0">
      <p:cViewPr>
        <p:scale>
          <a:sx n="150" d="100"/>
          <a:sy n="150" d="100"/>
        </p:scale>
        <p:origin x="-78" y="3492"/>
      </p:cViewPr>
      <p:guideLst>
        <p:guide orient="horz" pos="1946"/>
        <p:guide orient="horz" pos="228"/>
        <p:guide orient="horz" pos="4080"/>
        <p:guide orient="horz" pos="3763"/>
        <p:guide orient="horz" pos="2632"/>
        <p:guide orient="horz" pos="830"/>
        <p:guide pos="2879"/>
        <p:guide pos="5504"/>
        <p:guide pos="654"/>
        <p:guide pos="4861"/>
        <p:guide pos="3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8FB7AB40-F860-4E32-9C26-3A6684532969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DE1EEE18-8F3D-4CB3-B090-6249C20A5A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9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3106738"/>
            <a:ext cx="7315200" cy="164592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20" y="2333308"/>
            <a:ext cx="7315200" cy="64008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4935538"/>
            <a:ext cx="4846320" cy="640080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6" name="Picture 5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8869" y="152400"/>
            <a:ext cx="1371600" cy="14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7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02511" y="1511301"/>
            <a:ext cx="3338978" cy="36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117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465138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7553" y="6502923"/>
            <a:ext cx="4480560" cy="197861"/>
          </a:xfrm>
          <a:prstGeom prst="rect">
            <a:avLst/>
          </a:prstGeom>
        </p:spPr>
        <p:txBody>
          <a:bodyPr tIns="0" bIns="0" anchor="t"/>
          <a:lstStyle>
            <a:lvl1pPr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Enter presentation title   </a:t>
            </a:r>
            <a:fld id="{07E2FAA2-1C90-450B-B3DD-05998EE9B5EA}" type="datetime4">
              <a:rPr lang="en-US" smtClean="0">
                <a:solidFill>
                  <a:srgbClr val="000000"/>
                </a:solidFill>
              </a:rPr>
              <a:pPr/>
              <a:t>September 9, 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 userDrawn="1"/>
        </p:nvSpPr>
        <p:spPr bwMode="gray">
          <a:xfrm>
            <a:off x="2869495" y="6502923"/>
            <a:ext cx="3057981" cy="14605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Calibri"/>
              </a:rPr>
              <a:t>Proprietary and confidential — do not distribute</a:t>
            </a: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58201" y="6519862"/>
            <a:ext cx="544046" cy="1809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2885E78-1F86-4A3D-9EE1-B0103B1CEF15}" type="slidenum">
              <a:rPr lang="en-US" sz="1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02920" y="250825"/>
            <a:ext cx="4297680" cy="153888"/>
          </a:xfrm>
        </p:spPr>
        <p:txBody>
          <a:bodyPr rIns="0" bIns="0" anchor="ctr" anchorCtr="0">
            <a:noAutofit/>
          </a:bodyPr>
          <a:lstStyle>
            <a:lvl1pPr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CHOOSE TRANSFORMATION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36031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B9DC4-C78D-4A01-9CC0-5D075FFFE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0090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2544031"/>
            <a:ext cx="8305018" cy="1645920"/>
          </a:xfrm>
        </p:spPr>
        <p:txBody>
          <a:bodyPr/>
          <a:lstStyle>
            <a:lvl1pPr algn="l">
              <a:lnSpc>
                <a:spcPct val="90000"/>
              </a:lnSpc>
              <a:defRPr sz="3800" b="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4935538"/>
            <a:ext cx="4846320" cy="640080"/>
          </a:xfrm>
        </p:spPr>
        <p:txBody>
          <a:bodyPr/>
          <a:lstStyle>
            <a:lvl1pPr>
              <a:spcBef>
                <a:spcPts val="0"/>
              </a:spcBef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6" name="Picture 5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8869" y="152400"/>
            <a:ext cx="1371600" cy="1495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493" y="75119"/>
            <a:ext cx="1526398" cy="16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86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844040"/>
            <a:ext cx="7315200" cy="164592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20" y="1066800"/>
            <a:ext cx="7315200" cy="64008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657600"/>
            <a:ext cx="4846320" cy="640080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5200" y="4953000"/>
            <a:ext cx="1591196" cy="17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377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02920" y="1844040"/>
            <a:ext cx="7315200" cy="1645920"/>
          </a:xfrm>
        </p:spPr>
        <p:txBody>
          <a:bodyPr/>
          <a:lstStyle>
            <a:lvl1pPr algn="l">
              <a:lnSpc>
                <a:spcPct val="90000"/>
              </a:lnSpc>
              <a:defRPr sz="4400" b="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2920" y="1066800"/>
            <a:ext cx="7315200" cy="640080"/>
          </a:xfr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1800" b="1" cap="all" spc="150" baseline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02920" y="3657600"/>
            <a:ext cx="4846320" cy="640080"/>
          </a:xfrm>
        </p:spPr>
        <p:txBody>
          <a:bodyPr/>
          <a:lstStyle>
            <a:lvl1pPr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5200" y="4953000"/>
            <a:ext cx="1591196" cy="1735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1068" y="4862268"/>
            <a:ext cx="1767582" cy="192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01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1950"/>
            <a:ext cx="8229600" cy="914400"/>
          </a:xfrm>
        </p:spPr>
        <p:txBody>
          <a:bodyPr/>
          <a:lstStyle>
            <a:lvl1pPr>
              <a:defRPr sz="24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0" y="1462088"/>
            <a:ext cx="8229600" cy="475488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752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/ CALIBRI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8229600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2920" y="1462088"/>
            <a:ext cx="8229600" cy="4754880"/>
          </a:xfrm>
        </p:spPr>
        <p:txBody>
          <a:bodyPr/>
          <a:lstStyle>
            <a:lvl1pPr>
              <a:defRPr sz="18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02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8229600" cy="9144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2920" y="1463040"/>
            <a:ext cx="3977640" cy="4754880"/>
          </a:xfrm>
        </p:spPr>
        <p:txBody>
          <a:bodyPr/>
          <a:lstStyle>
            <a:lvl1pPr>
              <a:spcBef>
                <a:spcPts val="600"/>
              </a:spcBef>
              <a:defRPr sz="18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4880" y="1463040"/>
            <a:ext cx="3977640" cy="4754880"/>
          </a:xfrm>
        </p:spPr>
        <p:txBody>
          <a:bodyPr/>
          <a:lstStyle>
            <a:lvl1pPr>
              <a:spcBef>
                <a:spcPts val="600"/>
              </a:spcBef>
              <a:defRPr lang="en-US" sz="1800" b="1" kern="1200" smtClean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312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20" y="365760"/>
            <a:ext cx="8229600" cy="914400"/>
          </a:xfrm>
        </p:spPr>
        <p:txBody>
          <a:bodyPr/>
          <a:lstStyle>
            <a:lvl1pPr>
              <a:defRPr sz="240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267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1600" y="2011680"/>
            <a:ext cx="6858000" cy="3566160"/>
          </a:xfrm>
        </p:spPr>
        <p:txBody>
          <a:bodyPr/>
          <a:lstStyle>
            <a:lvl1pPr algn="l">
              <a:lnSpc>
                <a:spcPct val="90000"/>
              </a:lnSpc>
              <a:defRPr sz="2800" b="0">
                <a:solidFill>
                  <a:schemeClr val="bg1"/>
                </a:solidFill>
                <a:latin typeface="+mn-lt"/>
              </a:defRPr>
            </a:lvl1pPr>
            <a:lvl2pPr marL="1371600" indent="-228600" algn="l">
              <a:spcBef>
                <a:spcPts val="18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edit quote text</a:t>
            </a:r>
          </a:p>
          <a:p>
            <a:pPr lvl="1"/>
            <a:r>
              <a:rPr lang="en-US" dirty="0"/>
              <a:t>Second level for attribution</a:t>
            </a:r>
          </a:p>
        </p:txBody>
      </p:sp>
    </p:spTree>
    <p:extLst>
      <p:ext uri="{BB962C8B-B14F-4D97-AF65-F5344CB8AC3E}">
        <p14:creationId xmlns:p14="http://schemas.microsoft.com/office/powerpoint/2010/main" xmlns="" val="320862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65760"/>
            <a:ext cx="8229600" cy="9144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463040"/>
            <a:ext cx="8229600" cy="475488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 bwMode="gray">
          <a:xfrm>
            <a:off x="8440615" y="6427470"/>
            <a:ext cx="296985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54A3A5-39D2-4CFB-94BE-DA4032FA33E7}" type="slidenum">
              <a:rPr lang="en-US" sz="10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6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662" r:id="rId3"/>
    <p:sldLayoutId id="2147483704" r:id="rId4"/>
    <p:sldLayoutId id="2147483663" r:id="rId5"/>
    <p:sldLayoutId id="2147483693" r:id="rId6"/>
    <p:sldLayoutId id="2147483692" r:id="rId7"/>
    <p:sldLayoutId id="2147483668" r:id="rId8"/>
    <p:sldLayoutId id="2147483678" r:id="rId9"/>
    <p:sldLayoutId id="2147483680" r:id="rId10"/>
    <p:sldLayoutId id="2147483705" r:id="rId11"/>
    <p:sldLayoutId id="214748370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0" kern="1200" cap="none" spc="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b="1" kern="1200">
          <a:solidFill>
            <a:schemeClr val="accent5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1698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7E201C-8ABE-4143-BE0E-C22D386859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7544"/>
          <a:stretch/>
        </p:blipFill>
        <p:spPr>
          <a:xfrm>
            <a:off x="2024109" y="115410"/>
            <a:ext cx="5781484" cy="601018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xmlns="" id="{4C31A5AB-CF70-48DE-A8B3-2820A7CC5F2F}"/>
              </a:ext>
            </a:extLst>
          </p:cNvPr>
          <p:cNvSpPr txBox="1">
            <a:spLocks/>
          </p:cNvSpPr>
          <p:nvPr/>
        </p:nvSpPr>
        <p:spPr>
          <a:xfrm>
            <a:off x="873016" y="6375629"/>
            <a:ext cx="2302186" cy="23695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 cap="none" spc="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Fig.S1</a:t>
            </a:r>
          </a:p>
        </p:txBody>
      </p:sp>
    </p:spTree>
    <p:extLst>
      <p:ext uri="{BB962C8B-B14F-4D97-AF65-F5344CB8AC3E}">
        <p14:creationId xmlns:p14="http://schemas.microsoft.com/office/powerpoint/2010/main" xmlns="" val="5573411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 txBox="1">
            <a:spLocks/>
          </p:cNvSpPr>
          <p:nvPr/>
        </p:nvSpPr>
        <p:spPr>
          <a:xfrm>
            <a:off x="1265114" y="4018413"/>
            <a:ext cx="2302186" cy="23695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 cap="none" spc="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</a:t>
            </a:r>
            <a:r>
              <a:rPr lang="en-US" sz="11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Fig.S2</a:t>
            </a: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C88E519-03CA-49AB-A105-653636B6F854}"/>
              </a:ext>
            </a:extLst>
          </p:cNvPr>
          <p:cNvGrpSpPr/>
          <p:nvPr/>
        </p:nvGrpSpPr>
        <p:grpSpPr>
          <a:xfrm>
            <a:off x="737244" y="963229"/>
            <a:ext cx="6915307" cy="2649435"/>
            <a:chOff x="737244" y="963229"/>
            <a:chExt cx="6915307" cy="264943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EF620EB-DB70-4E61-81BB-AAD73D00710F}"/>
                </a:ext>
              </a:extLst>
            </p:cNvPr>
            <p:cNvGrpSpPr/>
            <p:nvPr/>
          </p:nvGrpSpPr>
          <p:grpSpPr>
            <a:xfrm>
              <a:off x="737244" y="963229"/>
              <a:ext cx="6915307" cy="2649435"/>
              <a:chOff x="-97257" y="483835"/>
              <a:chExt cx="6915307" cy="264943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97257" y="780255"/>
                <a:ext cx="2688635" cy="2353015"/>
                <a:chOff x="2560320" y="3186221"/>
                <a:chExt cx="3095111" cy="2071579"/>
              </a:xfrm>
            </p:grpSpPr>
            <p:sp>
              <p:nvSpPr>
                <p:cNvPr id="19" name="Freeform 18"/>
                <p:cNvSpPr/>
                <p:nvPr/>
              </p:nvSpPr>
              <p:spPr>
                <a:xfrm>
                  <a:off x="2560320" y="4836523"/>
                  <a:ext cx="146957" cy="421277"/>
                </a:xfrm>
                <a:custGeom>
                  <a:avLst/>
                  <a:gdLst>
                    <a:gd name="connsiteX0" fmla="*/ 19594 w 146957"/>
                    <a:gd name="connsiteY0" fmla="*/ 0 h 421277"/>
                    <a:gd name="connsiteX1" fmla="*/ 19594 w 146957"/>
                    <a:gd name="connsiteY1" fmla="*/ 0 h 421277"/>
                    <a:gd name="connsiteX2" fmla="*/ 32657 w 146957"/>
                    <a:gd name="connsiteY2" fmla="*/ 26126 h 421277"/>
                    <a:gd name="connsiteX3" fmla="*/ 45720 w 146957"/>
                    <a:gd name="connsiteY3" fmla="*/ 42454 h 421277"/>
                    <a:gd name="connsiteX4" fmla="*/ 52251 w 146957"/>
                    <a:gd name="connsiteY4" fmla="*/ 62048 h 421277"/>
                    <a:gd name="connsiteX5" fmla="*/ 58783 w 146957"/>
                    <a:gd name="connsiteY5" fmla="*/ 84908 h 421277"/>
                    <a:gd name="connsiteX6" fmla="*/ 62049 w 146957"/>
                    <a:gd name="connsiteY6" fmla="*/ 117566 h 421277"/>
                    <a:gd name="connsiteX7" fmla="*/ 68580 w 146957"/>
                    <a:gd name="connsiteY7" fmla="*/ 146957 h 421277"/>
                    <a:gd name="connsiteX8" fmla="*/ 71846 w 146957"/>
                    <a:gd name="connsiteY8" fmla="*/ 156754 h 421277"/>
                    <a:gd name="connsiteX9" fmla="*/ 78377 w 146957"/>
                    <a:gd name="connsiteY9" fmla="*/ 182880 h 421277"/>
                    <a:gd name="connsiteX10" fmla="*/ 84909 w 146957"/>
                    <a:gd name="connsiteY10" fmla="*/ 199208 h 421277"/>
                    <a:gd name="connsiteX11" fmla="*/ 88174 w 146957"/>
                    <a:gd name="connsiteY11" fmla="*/ 209006 h 421277"/>
                    <a:gd name="connsiteX12" fmla="*/ 94706 w 146957"/>
                    <a:gd name="connsiteY12" fmla="*/ 222068 h 421277"/>
                    <a:gd name="connsiteX13" fmla="*/ 101237 w 146957"/>
                    <a:gd name="connsiteY13" fmla="*/ 241663 h 421277"/>
                    <a:gd name="connsiteX14" fmla="*/ 104503 w 146957"/>
                    <a:gd name="connsiteY14" fmla="*/ 251460 h 421277"/>
                    <a:gd name="connsiteX15" fmla="*/ 111034 w 146957"/>
                    <a:gd name="connsiteY15" fmla="*/ 264523 h 421277"/>
                    <a:gd name="connsiteX16" fmla="*/ 117566 w 146957"/>
                    <a:gd name="connsiteY16" fmla="*/ 284117 h 421277"/>
                    <a:gd name="connsiteX17" fmla="*/ 120831 w 146957"/>
                    <a:gd name="connsiteY17" fmla="*/ 293914 h 421277"/>
                    <a:gd name="connsiteX18" fmla="*/ 127363 w 146957"/>
                    <a:gd name="connsiteY18" fmla="*/ 310243 h 421277"/>
                    <a:gd name="connsiteX19" fmla="*/ 130629 w 146957"/>
                    <a:gd name="connsiteY19" fmla="*/ 320040 h 421277"/>
                    <a:gd name="connsiteX20" fmla="*/ 137160 w 146957"/>
                    <a:gd name="connsiteY20" fmla="*/ 333103 h 421277"/>
                    <a:gd name="connsiteX21" fmla="*/ 143691 w 146957"/>
                    <a:gd name="connsiteY21" fmla="*/ 352697 h 421277"/>
                    <a:gd name="connsiteX22" fmla="*/ 146957 w 146957"/>
                    <a:gd name="connsiteY22" fmla="*/ 362494 h 421277"/>
                    <a:gd name="connsiteX23" fmla="*/ 143691 w 146957"/>
                    <a:gd name="connsiteY23" fmla="*/ 404948 h 421277"/>
                    <a:gd name="connsiteX24" fmla="*/ 133894 w 146957"/>
                    <a:gd name="connsiteY24" fmla="*/ 411480 h 421277"/>
                    <a:gd name="connsiteX25" fmla="*/ 114300 w 146957"/>
                    <a:gd name="connsiteY25" fmla="*/ 418011 h 421277"/>
                    <a:gd name="connsiteX26" fmla="*/ 0 w 146957"/>
                    <a:gd name="connsiteY26" fmla="*/ 421277 h 421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46957" h="421277">
                      <a:moveTo>
                        <a:pt x="19594" y="0"/>
                      </a:moveTo>
                      <a:lnTo>
                        <a:pt x="19594" y="0"/>
                      </a:lnTo>
                      <a:cubicBezTo>
                        <a:pt x="23948" y="8709"/>
                        <a:pt x="27647" y="17777"/>
                        <a:pt x="32657" y="26126"/>
                      </a:cubicBezTo>
                      <a:cubicBezTo>
                        <a:pt x="44292" y="45516"/>
                        <a:pt x="34515" y="17241"/>
                        <a:pt x="45720" y="42454"/>
                      </a:cubicBezTo>
                      <a:cubicBezTo>
                        <a:pt x="48516" y="48745"/>
                        <a:pt x="50074" y="55517"/>
                        <a:pt x="52251" y="62048"/>
                      </a:cubicBezTo>
                      <a:cubicBezTo>
                        <a:pt x="56937" y="76106"/>
                        <a:pt x="54681" y="68504"/>
                        <a:pt x="58783" y="84908"/>
                      </a:cubicBezTo>
                      <a:cubicBezTo>
                        <a:pt x="59872" y="95794"/>
                        <a:pt x="60603" y="106722"/>
                        <a:pt x="62049" y="117566"/>
                      </a:cubicBezTo>
                      <a:cubicBezTo>
                        <a:pt x="62892" y="123886"/>
                        <a:pt x="66638" y="140162"/>
                        <a:pt x="68580" y="146957"/>
                      </a:cubicBezTo>
                      <a:cubicBezTo>
                        <a:pt x="69526" y="150267"/>
                        <a:pt x="70940" y="153433"/>
                        <a:pt x="71846" y="156754"/>
                      </a:cubicBezTo>
                      <a:cubicBezTo>
                        <a:pt x="74208" y="165414"/>
                        <a:pt x="75737" y="174300"/>
                        <a:pt x="78377" y="182880"/>
                      </a:cubicBezTo>
                      <a:cubicBezTo>
                        <a:pt x="80101" y="188483"/>
                        <a:pt x="82851" y="193719"/>
                        <a:pt x="84909" y="199208"/>
                      </a:cubicBezTo>
                      <a:cubicBezTo>
                        <a:pt x="86118" y="202431"/>
                        <a:pt x="86818" y="205842"/>
                        <a:pt x="88174" y="209006"/>
                      </a:cubicBezTo>
                      <a:cubicBezTo>
                        <a:pt x="90092" y="213480"/>
                        <a:pt x="92898" y="217548"/>
                        <a:pt x="94706" y="222068"/>
                      </a:cubicBezTo>
                      <a:cubicBezTo>
                        <a:pt x="97263" y="228460"/>
                        <a:pt x="99060" y="235131"/>
                        <a:pt x="101237" y="241663"/>
                      </a:cubicBezTo>
                      <a:cubicBezTo>
                        <a:pt x="102326" y="244929"/>
                        <a:pt x="102964" y="248381"/>
                        <a:pt x="104503" y="251460"/>
                      </a:cubicBezTo>
                      <a:cubicBezTo>
                        <a:pt x="106680" y="255814"/>
                        <a:pt x="109226" y="260003"/>
                        <a:pt x="111034" y="264523"/>
                      </a:cubicBezTo>
                      <a:cubicBezTo>
                        <a:pt x="113591" y="270915"/>
                        <a:pt x="115389" y="277586"/>
                        <a:pt x="117566" y="284117"/>
                      </a:cubicBezTo>
                      <a:cubicBezTo>
                        <a:pt x="118655" y="287383"/>
                        <a:pt x="119553" y="290718"/>
                        <a:pt x="120831" y="293914"/>
                      </a:cubicBezTo>
                      <a:cubicBezTo>
                        <a:pt x="123008" y="299357"/>
                        <a:pt x="125304" y="304754"/>
                        <a:pt x="127363" y="310243"/>
                      </a:cubicBezTo>
                      <a:cubicBezTo>
                        <a:pt x="128572" y="313466"/>
                        <a:pt x="129273" y="316876"/>
                        <a:pt x="130629" y="320040"/>
                      </a:cubicBezTo>
                      <a:cubicBezTo>
                        <a:pt x="132547" y="324515"/>
                        <a:pt x="135352" y="328583"/>
                        <a:pt x="137160" y="333103"/>
                      </a:cubicBezTo>
                      <a:cubicBezTo>
                        <a:pt x="139717" y="339495"/>
                        <a:pt x="141514" y="346166"/>
                        <a:pt x="143691" y="352697"/>
                      </a:cubicBezTo>
                      <a:lnTo>
                        <a:pt x="146957" y="362494"/>
                      </a:lnTo>
                      <a:cubicBezTo>
                        <a:pt x="145868" y="376645"/>
                        <a:pt x="147348" y="391234"/>
                        <a:pt x="143691" y="404948"/>
                      </a:cubicBezTo>
                      <a:cubicBezTo>
                        <a:pt x="142680" y="408740"/>
                        <a:pt x="137481" y="409886"/>
                        <a:pt x="133894" y="411480"/>
                      </a:cubicBezTo>
                      <a:cubicBezTo>
                        <a:pt x="127603" y="414276"/>
                        <a:pt x="121182" y="417814"/>
                        <a:pt x="114300" y="418011"/>
                      </a:cubicBezTo>
                      <a:lnTo>
                        <a:pt x="0" y="421277"/>
                      </a:lnTo>
                    </a:path>
                  </a:pathLst>
                </a:cu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" name="Picture 10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4827" t="6346" b="5732"/>
                <a:stretch/>
              </p:blipFill>
              <p:spPr bwMode="auto">
                <a:xfrm>
                  <a:off x="4051958" y="3186221"/>
                  <a:ext cx="1603473" cy="1945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" name="TextBox 6"/>
              <p:cNvSpPr txBox="1"/>
              <p:nvPr/>
            </p:nvSpPr>
            <p:spPr>
              <a:xfrm>
                <a:off x="1376039" y="532661"/>
                <a:ext cx="3284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Calibri" panose="020F0502020204030204" pitchFamily="34" charset="0"/>
                  </a:rPr>
                  <a:t>M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078855" y="516387"/>
                <a:ext cx="3284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57386" y="517861"/>
                <a:ext cx="3284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941470" y="508991"/>
                <a:ext cx="3284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234436" y="508985"/>
                <a:ext cx="3284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89539" y="500111"/>
                <a:ext cx="3284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212456" y="483837"/>
                <a:ext cx="3284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496541" y="483835"/>
                <a:ext cx="3284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955002" y="483836"/>
                <a:ext cx="3284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Calibri" panose="020F0502020204030204" pitchFamily="34" charset="0"/>
                  </a:rPr>
                  <a:t>6</a:t>
                </a: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/>
              <a:srcRect l="64569" t="14422" r="9664" b="11521"/>
              <a:stretch/>
            </p:blipFill>
            <p:spPr>
              <a:xfrm>
                <a:off x="2645546" y="772358"/>
                <a:ext cx="1225119" cy="221941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 cstate="print"/>
              <a:srcRect l="64031" t="15523" r="10123" b="10183"/>
              <a:stretch/>
            </p:blipFill>
            <p:spPr>
              <a:xfrm>
                <a:off x="3923932" y="772358"/>
                <a:ext cx="1065320" cy="2246050"/>
              </a:xfrm>
              <a:prstGeom prst="rect">
                <a:avLst/>
              </a:prstGeom>
            </p:spPr>
          </p:pic>
          <p:cxnSp>
            <p:nvCxnSpPr>
              <p:cNvPr id="61" name="Straight Arrow Connector 60"/>
              <p:cNvCxnSpPr/>
              <p:nvPr/>
            </p:nvCxnSpPr>
            <p:spPr>
              <a:xfrm flipV="1">
                <a:off x="4999607" y="1615736"/>
                <a:ext cx="1276905" cy="14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6314983" y="1467774"/>
                <a:ext cx="5030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rFab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65A5AA94-DFDE-4586-AA20-91E0C64C5F58}"/>
                </a:ext>
              </a:extLst>
            </p:cNvPr>
            <p:cNvCxnSpPr/>
            <p:nvPr/>
          </p:nvCxnSpPr>
          <p:spPr>
            <a:xfrm>
              <a:off x="1661604" y="1910179"/>
              <a:ext cx="5681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A4F27DDA-2C06-4360-B3F2-285BAA34F28D}"/>
                </a:ext>
              </a:extLst>
            </p:cNvPr>
            <p:cNvCxnSpPr/>
            <p:nvPr/>
          </p:nvCxnSpPr>
          <p:spPr>
            <a:xfrm>
              <a:off x="1671961" y="2160234"/>
              <a:ext cx="5681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AC342073-9C6E-444B-B4D8-BE0756888FFD}"/>
                </a:ext>
              </a:extLst>
            </p:cNvPr>
            <p:cNvCxnSpPr/>
            <p:nvPr/>
          </p:nvCxnSpPr>
          <p:spPr>
            <a:xfrm>
              <a:off x="1637930" y="2357021"/>
              <a:ext cx="5681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59F19DB7-FE5B-4342-92D1-F685937A089E}"/>
                </a:ext>
              </a:extLst>
            </p:cNvPr>
            <p:cNvCxnSpPr/>
            <p:nvPr/>
          </p:nvCxnSpPr>
          <p:spPr>
            <a:xfrm>
              <a:off x="1648288" y="2651464"/>
              <a:ext cx="56817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5037356-58B5-427B-B38E-B92DB5CA1F8A}"/>
                </a:ext>
              </a:extLst>
            </p:cNvPr>
            <p:cNvSpPr txBox="1"/>
            <p:nvPr/>
          </p:nvSpPr>
          <p:spPr>
            <a:xfrm>
              <a:off x="985422" y="1757778"/>
              <a:ext cx="790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75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KDa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87426A0-549B-4472-A64B-872CD441A36E}"/>
                </a:ext>
              </a:extLst>
            </p:cNvPr>
            <p:cNvSpPr txBox="1"/>
            <p:nvPr/>
          </p:nvSpPr>
          <p:spPr>
            <a:xfrm>
              <a:off x="978024" y="1981199"/>
              <a:ext cx="790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KDa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11E27A8-EA80-4F73-8A6E-F5765172C008}"/>
                </a:ext>
              </a:extLst>
            </p:cNvPr>
            <p:cNvSpPr txBox="1"/>
            <p:nvPr/>
          </p:nvSpPr>
          <p:spPr>
            <a:xfrm>
              <a:off x="986902" y="2203141"/>
              <a:ext cx="790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37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KDa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A575F2F-1B01-486F-971F-AD7BF52C0256}"/>
                </a:ext>
              </a:extLst>
            </p:cNvPr>
            <p:cNvSpPr txBox="1"/>
            <p:nvPr/>
          </p:nvSpPr>
          <p:spPr>
            <a:xfrm>
              <a:off x="995780" y="2496105"/>
              <a:ext cx="790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KDa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52589638"/>
      </p:ext>
    </p:extLst>
  </p:cSld>
  <p:clrMapOvr>
    <a:masterClrMapping/>
  </p:clrMapOvr>
</p:sld>
</file>

<file path=ppt/theme/theme1.xml><?xml version="1.0" encoding="utf-8"?>
<a:theme xmlns:a="http://schemas.openxmlformats.org/drawingml/2006/main" name="PPT Basic_White_v5_prophet_edit">
  <a:themeElements>
    <a:clrScheme name="Abbott Brand 2016">
      <a:dk1>
        <a:srgbClr val="000000"/>
      </a:dk1>
      <a:lt1>
        <a:sysClr val="window" lastClr="FFFFFF"/>
      </a:lt1>
      <a:dk2>
        <a:srgbClr val="004F71"/>
      </a:dk2>
      <a:lt2>
        <a:srgbClr val="D9D9D6"/>
      </a:lt2>
      <a:accent1>
        <a:srgbClr val="E4002B"/>
      </a:accent1>
      <a:accent2>
        <a:srgbClr val="470A68"/>
      </a:accent2>
      <a:accent3>
        <a:srgbClr val="64CCC9"/>
      </a:accent3>
      <a:accent4>
        <a:srgbClr val="FFD100"/>
      </a:accent4>
      <a:accent5>
        <a:srgbClr val="009CDE"/>
      </a:accent5>
      <a:accent6>
        <a:srgbClr val="00B140"/>
      </a:accent6>
      <a:hlink>
        <a:srgbClr val="009CDE"/>
      </a:hlink>
      <a:folHlink>
        <a:srgbClr val="63666A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Georgia" panose="02040502050405020303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Basic_White_v5_prophet_edit.potx</Template>
  <TotalTime>8642</TotalTime>
  <Words>22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PPT Basic_White_v5_prophet_edit</vt:lpstr>
      <vt:lpstr>Slide 1</vt:lpstr>
      <vt:lpstr>Slide 2</vt:lpstr>
    </vt:vector>
  </TitlesOfParts>
  <Company>Abbott Laboratories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Headlines Georgia 44pt regular, 2-line max</dc:title>
  <dc:creator>Lyons, Anna E</dc:creator>
  <cp:lastModifiedBy>0013357</cp:lastModifiedBy>
  <cp:revision>265</cp:revision>
  <cp:lastPrinted>2018-08-30T15:24:40Z</cp:lastPrinted>
  <dcterms:created xsi:type="dcterms:W3CDTF">2015-03-10T21:26:18Z</dcterms:created>
  <dcterms:modified xsi:type="dcterms:W3CDTF">2019-09-09T02:01:36Z</dcterms:modified>
</cp:coreProperties>
</file>