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12192000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2924" autoAdjust="0"/>
  </p:normalViewPr>
  <p:slideViewPr>
    <p:cSldViewPr snapToGrid="0">
      <p:cViewPr varScale="1">
        <p:scale>
          <a:sx n="35" d="100"/>
          <a:sy n="35" d="100"/>
        </p:scale>
        <p:origin x="2192" y="60"/>
      </p:cViewPr>
      <p:guideLst>
        <p:guide orient="horz" pos="3817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8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498E1-281D-4883-9388-4FEBF74FFFFF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8" y="6456613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811CD-1F9A-44F7-A186-C392E0717B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82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8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524F-9FF6-4681-B75E-4244D37AC05B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103688" y="849313"/>
            <a:ext cx="172085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8" y="6456613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974F0-174F-4D42-8CF4-0BF5C5AD1E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17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5312"/>
            <a:ext cx="77724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403623"/>
            <a:ext cx="68580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41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00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49111"/>
            <a:ext cx="1971675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49111"/>
            <a:ext cx="5800725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26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29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039537"/>
            <a:ext cx="7886700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159048"/>
            <a:ext cx="7886700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36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245556"/>
            <a:ext cx="388620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245556"/>
            <a:ext cx="388620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35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49114"/>
            <a:ext cx="7886700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988734"/>
            <a:ext cx="3868340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453467"/>
            <a:ext cx="3868340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988734"/>
            <a:ext cx="3887391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453467"/>
            <a:ext cx="3887391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30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25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54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55425"/>
            <a:ext cx="4629150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56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55425"/>
            <a:ext cx="4629150" cy="86642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71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45556"/>
            <a:ext cx="78867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97738-DDC3-486F-BE55-D49993238776}" type="datetimeFigureOut">
              <a:rPr lang="zh-TW" altLang="en-US" smtClean="0"/>
              <a:t>2019/6/13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300181"/>
            <a:ext cx="30861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B6ED-798D-4965-964D-B6E5B4AAA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8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D2780050-FE18-40F7-919E-D4E3BEC60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" y="661162"/>
            <a:ext cx="7689910" cy="5841485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CD068F43-E3E4-448E-850B-7B9C4445FB0A}"/>
              </a:ext>
            </a:extLst>
          </p:cNvPr>
          <p:cNvSpPr txBox="1"/>
          <p:nvPr/>
        </p:nvSpPr>
        <p:spPr>
          <a:xfrm>
            <a:off x="0" y="291830"/>
            <a:ext cx="307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Supplemental figure.</a:t>
            </a: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11C4266-5E8F-48DF-9095-FCA354CD7DF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82226" y="6875036"/>
            <a:ext cx="6252429" cy="3747567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38714665-F87C-4D65-BFA2-B0CBB8588D73}"/>
              </a:ext>
            </a:extLst>
          </p:cNvPr>
          <p:cNvSpPr txBox="1"/>
          <p:nvPr/>
        </p:nvSpPr>
        <p:spPr>
          <a:xfrm>
            <a:off x="505838" y="933855"/>
            <a:ext cx="291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F1E0722-03DA-47AD-B976-7F7C65AF420B}"/>
              </a:ext>
            </a:extLst>
          </p:cNvPr>
          <p:cNvSpPr txBox="1"/>
          <p:nvPr/>
        </p:nvSpPr>
        <p:spPr>
          <a:xfrm>
            <a:off x="505838" y="6096000"/>
            <a:ext cx="291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0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23870</TotalTime>
  <Words>5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沈信學</dc:creator>
  <cp:lastModifiedBy>信學 沈</cp:lastModifiedBy>
  <cp:revision>356</cp:revision>
  <cp:lastPrinted>2018-12-17T06:01:21Z</cp:lastPrinted>
  <dcterms:created xsi:type="dcterms:W3CDTF">2016-08-12T03:27:57Z</dcterms:created>
  <dcterms:modified xsi:type="dcterms:W3CDTF">2019-06-13T03:04:09Z</dcterms:modified>
</cp:coreProperties>
</file>