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21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8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5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7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1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8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9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1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C0CC-7D65-44D1-ABFE-B5C8CEFEFE2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7189-9336-45DC-9A9D-A5E531644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4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5" t="16605" r="23528" b="13127"/>
          <a:stretch/>
        </p:blipFill>
        <p:spPr bwMode="auto">
          <a:xfrm>
            <a:off x="49618" y="1786270"/>
            <a:ext cx="6776433" cy="642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618" y="1416938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7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Delaware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LocalUser</dc:creator>
  <cp:lastModifiedBy>DBALINDAN</cp:lastModifiedBy>
  <cp:revision>9</cp:revision>
  <dcterms:created xsi:type="dcterms:W3CDTF">2017-05-18T16:08:49Z</dcterms:created>
  <dcterms:modified xsi:type="dcterms:W3CDTF">2019-08-17T01:24:29Z</dcterms:modified>
</cp:coreProperties>
</file>