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2637" y="6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7" d="50"/>
        <a:sy n="37" d="5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24D8B-B07F-448E-9103-5C7348CA751A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BCCF8-C5FA-4A30-88F2-3CA12E346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6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IFNg</a:t>
            </a:r>
            <a:r>
              <a:rPr lang="en-US" dirty="0" smtClean="0"/>
              <a:t> secretion of scavenger receptor low vs. high surgically</a:t>
            </a:r>
            <a:r>
              <a:rPr lang="en-US" baseline="0" dirty="0" smtClean="0"/>
              <a:t> stressed NK cells?</a:t>
            </a:r>
          </a:p>
          <a:p>
            <a:r>
              <a:rPr lang="en-US" baseline="0" dirty="0" smtClean="0"/>
              <a:t>Another phagocytosis assay?  Fatty acids and </a:t>
            </a:r>
            <a:r>
              <a:rPr lang="en-US" baseline="0" dirty="0" err="1" smtClean="0"/>
              <a:t>apopotic</a:t>
            </a:r>
            <a:r>
              <a:rPr lang="en-US" baseline="0" dirty="0" smtClean="0"/>
              <a:t> tumor cells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1FB34-7488-4FA0-877F-0686DF8C49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2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2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4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2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1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2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4F9A9-E432-4A63-8E01-36C346CA100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3BEC-1891-4F04-8408-2B5324B25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8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60" y="1204648"/>
            <a:ext cx="7945608" cy="5001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48207</TotalTime>
  <Words>25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Lee-Hwa Tai</dc:creator>
  <cp:lastModifiedBy>Lee-Hwa Tai</cp:lastModifiedBy>
  <cp:revision>159</cp:revision>
  <dcterms:created xsi:type="dcterms:W3CDTF">2013-11-25T21:38:28Z</dcterms:created>
  <dcterms:modified xsi:type="dcterms:W3CDTF">2019-07-15T13:31:19Z</dcterms:modified>
</cp:coreProperties>
</file>