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FCE1-9F55-4334-9FAB-872ED94D577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88C8-1A0A-4ED1-A77B-D178B869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8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479" y="1272257"/>
            <a:ext cx="1303279" cy="173736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738" y="1272019"/>
            <a:ext cx="1412932" cy="17373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617" y="1275285"/>
            <a:ext cx="1303279" cy="1737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1980" y="3519960"/>
            <a:ext cx="1324174" cy="17373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3019" y="3519960"/>
            <a:ext cx="1324174" cy="17373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90852" y="3512383"/>
            <a:ext cx="1326833" cy="173736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 rot="16200000">
            <a:off x="4785925" y="4354703"/>
            <a:ext cx="1326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TGF-</a:t>
            </a:r>
            <a:r>
              <a:rPr lang="el-GR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fold change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2628" y="5126682"/>
            <a:ext cx="416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268" y="5126682"/>
            <a:ext cx="627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2754" y="5384889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56211" y="5384889"/>
            <a:ext cx="7742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46534" y="5126682"/>
            <a:ext cx="3892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6598314" y="4292337"/>
            <a:ext cx="11753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IL-10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fold change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80168" y="4288199"/>
            <a:ext cx="1104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IL-4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fold change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92573" y="5126682"/>
            <a:ext cx="416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1213" y="5126682"/>
            <a:ext cx="627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02699" y="5384889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56156" y="5384889"/>
            <a:ext cx="7742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46479" y="5126682"/>
            <a:ext cx="3892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7157" y="5126682"/>
            <a:ext cx="416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5797" y="5126682"/>
            <a:ext cx="627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17283" y="5384889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670740" y="5384889"/>
            <a:ext cx="7742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61063" y="5126682"/>
            <a:ext cx="3892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0"/>
          <p:cNvSpPr txBox="1"/>
          <p:nvPr/>
        </p:nvSpPr>
        <p:spPr>
          <a:xfrm>
            <a:off x="4694141" y="37965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#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#</a:t>
            </a:r>
          </a:p>
          <a:p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TextBox 20"/>
          <p:cNvSpPr txBox="1"/>
          <p:nvPr/>
        </p:nvSpPr>
        <p:spPr>
          <a:xfrm>
            <a:off x="5982567" y="3729334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+mj-lt"/>
                <a:cs typeface="Arial" panose="020B0604020202020204" pitchFamily="34" charset="0"/>
              </a:rPr>
              <a:t>***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TextBox 20"/>
          <p:cNvSpPr txBox="1"/>
          <p:nvPr/>
        </p:nvSpPr>
        <p:spPr>
          <a:xfrm>
            <a:off x="6406339" y="40577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latin typeface="+mj-lt"/>
                <a:cs typeface="Arial" panose="020B0604020202020204" pitchFamily="34" charset="0"/>
              </a:rPr>
              <a:t>#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#</a:t>
            </a:r>
          </a:p>
          <a:p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3199215" y="2097813"/>
            <a:ext cx="1104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IL-4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fold change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431948" y="2085915"/>
            <a:ext cx="11753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IL-10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fold change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739300" y="2078629"/>
            <a:ext cx="1326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TGF-</a:t>
            </a:r>
            <a:r>
              <a:rPr lang="el-GR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fold change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21203" y="2898196"/>
            <a:ext cx="416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99843" y="2898196"/>
            <a:ext cx="627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31329" y="3156403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84786" y="3156403"/>
            <a:ext cx="7742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975109" y="2898196"/>
            <a:ext cx="3892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85550" y="2897495"/>
            <a:ext cx="416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64190" y="2897495"/>
            <a:ext cx="627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95676" y="3155702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7749133" y="3155702"/>
            <a:ext cx="7742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39456" y="2897495"/>
            <a:ext cx="3892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65629" y="2890209"/>
            <a:ext cx="416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veh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44269" y="2890209"/>
            <a:ext cx="627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AM095</a:t>
            </a:r>
            <a:endParaRPr lang="ko-KR" altLang="en-US" sz="1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75755" y="3148416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0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029212" y="3148416"/>
            <a:ext cx="7742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19535" y="2890209"/>
            <a:ext cx="3892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08666" y="11199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14776" y="11199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18058" y="111994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08666" y="34645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14776" y="34645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58132" y="3460618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61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사용자</dc:creator>
  <cp:lastModifiedBy>Windows 사용자</cp:lastModifiedBy>
  <cp:revision>85</cp:revision>
  <dcterms:created xsi:type="dcterms:W3CDTF">2019-06-25T05:43:47Z</dcterms:created>
  <dcterms:modified xsi:type="dcterms:W3CDTF">2019-06-29T23:59:14Z</dcterms:modified>
</cp:coreProperties>
</file>