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FCE1-9F55-4334-9FAB-872ED94D5772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88C8-1A0A-4ED1-A77B-D178B8690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8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2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8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9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36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0553-8230-45C5-B503-7ED6E25E4620}" type="datetimeFigureOut">
              <a:rPr lang="en-US" smtClean="0"/>
              <a:t>6/30/2019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C3BBC-1CA7-4703-ADCB-5C0F6CBBE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676" y="2501622"/>
            <a:ext cx="1087423" cy="17373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437556" y="4114569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tMCAO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056287" y="4114569"/>
            <a:ext cx="518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Sham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/>
          <p:nvPr/>
        </p:nvSpPr>
        <p:spPr>
          <a:xfrm rot="16200000">
            <a:off x="4119660" y="3290322"/>
            <a:ext cx="13965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LPA</a:t>
            </a:r>
            <a:r>
              <a:rPr lang="en-US" altLang="ko-KR" sz="1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(fold induction)</a:t>
            </a:r>
            <a:endParaRPr lang="ko-KR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3721" y="266629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latin typeface="+mj-lt"/>
                <a:cs typeface="Arial" panose="020B0604020202020204" pitchFamily="34" charset="0"/>
              </a:rPr>
              <a:t>*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사용자</dc:creator>
  <cp:lastModifiedBy>Windows 사용자</cp:lastModifiedBy>
  <cp:revision>86</cp:revision>
  <dcterms:created xsi:type="dcterms:W3CDTF">2019-06-25T05:43:47Z</dcterms:created>
  <dcterms:modified xsi:type="dcterms:W3CDTF">2019-06-30T07:05:02Z</dcterms:modified>
</cp:coreProperties>
</file>