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FCE1-9F55-4334-9FAB-872ED94D577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A88C8-1A0A-4ED1-A77B-D178B869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8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2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2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293" y="2498764"/>
            <a:ext cx="1435585" cy="1737360"/>
          </a:xfrm>
          <a:prstGeom prst="rect">
            <a:avLst/>
          </a:prstGeom>
        </p:spPr>
      </p:pic>
      <p:sp>
        <p:nvSpPr>
          <p:cNvPr id="9" name="TextBox 20"/>
          <p:cNvSpPr txBox="1"/>
          <p:nvPr/>
        </p:nvSpPr>
        <p:spPr>
          <a:xfrm>
            <a:off x="6453203" y="343205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+mj-lt"/>
                <a:cs typeface="Arial" panose="020B0604020202020204" pitchFamily="34" charset="0"/>
              </a:rPr>
              <a:t>*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0289" y="4113014"/>
            <a:ext cx="598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660636" y="3193565"/>
            <a:ext cx="13965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LPA</a:t>
            </a:r>
            <a:r>
              <a:rPr lang="en-US" altLang="ko-KR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(fold induction)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8614" y="4113014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shNC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67738" y="4113014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shLPA</a:t>
            </a:r>
            <a:r>
              <a:rPr lang="en-US" altLang="ko-KR" sz="1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사용자</dc:creator>
  <cp:lastModifiedBy>Windows 사용자</cp:lastModifiedBy>
  <cp:revision>86</cp:revision>
  <dcterms:created xsi:type="dcterms:W3CDTF">2019-06-25T05:43:47Z</dcterms:created>
  <dcterms:modified xsi:type="dcterms:W3CDTF">2019-06-30T08:28:38Z</dcterms:modified>
</cp:coreProperties>
</file>