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FCE1-9F55-4334-9FAB-872ED94D577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88C8-1A0A-4ED1-A77B-D178B869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8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718" y="2425622"/>
            <a:ext cx="1052608" cy="173736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830" y="2424798"/>
            <a:ext cx="1052608" cy="1737360"/>
          </a:xfrm>
          <a:prstGeom prst="rect">
            <a:avLst/>
          </a:prstGeom>
        </p:spPr>
      </p:pic>
      <p:pic>
        <p:nvPicPr>
          <p:cNvPr id="3" name="Picture 3"/>
          <p:cNvPicPr>
            <a:picLocks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88" r="33406"/>
          <a:stretch/>
        </p:blipFill>
        <p:spPr bwMode="auto">
          <a:xfrm>
            <a:off x="4134598" y="2407546"/>
            <a:ext cx="64008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2"/>
          <a:stretch/>
        </p:blipFill>
        <p:spPr bwMode="auto">
          <a:xfrm>
            <a:off x="4828971" y="2407546"/>
            <a:ext cx="64008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5224583" y="3161933"/>
            <a:ext cx="10903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Infarct </a:t>
            </a:r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(%)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363667" y="3172207"/>
            <a:ext cx="145424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Neurological</a:t>
            </a: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8577" y="21216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3333" y="21216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0377" y="21216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0742" y="4241652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5084" y="447470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1686" y="4241652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480208" y="4481244"/>
            <a:ext cx="914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65427" y="4041303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0731" y="4274351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1519" y="4041303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457229" y="4280895"/>
            <a:ext cx="8229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71329" y="4038259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8007" y="4271307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8795" y="4038259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145879" y="4277851"/>
            <a:ext cx="8229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0"/>
          <p:cNvSpPr txBox="1"/>
          <p:nvPr/>
        </p:nvSpPr>
        <p:spPr>
          <a:xfrm>
            <a:off x="7679579" y="281360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j-lt"/>
                <a:cs typeface="Arial" panose="020B0604020202020204" pitchFamily="34" charset="0"/>
              </a:rPr>
              <a:t>***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6441042" y="2751807"/>
            <a:ext cx="41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+mj-lt"/>
                <a:cs typeface="Arial" panose="020B0604020202020204" pitchFamily="34" charset="0"/>
              </a:rPr>
              <a:t>*</a:t>
            </a:r>
            <a:r>
              <a:rPr lang="en-US" sz="1600" dirty="0" smtClean="0">
                <a:latin typeface="+mj-lt"/>
                <a:cs typeface="Arial" panose="020B0604020202020204" pitchFamily="34" charset="0"/>
              </a:rPr>
              <a:t>*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22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사용자</dc:creator>
  <cp:lastModifiedBy>Windows 사용자</cp:lastModifiedBy>
  <cp:revision>85</cp:revision>
  <dcterms:created xsi:type="dcterms:W3CDTF">2019-06-25T05:43:47Z</dcterms:created>
  <dcterms:modified xsi:type="dcterms:W3CDTF">2019-06-29T23:54:26Z</dcterms:modified>
</cp:coreProperties>
</file>