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image/png" manifest:full-path="Thumbnails/thumbnail.png"/>
  <manifest:file-entry manifest:media-type="text/xml" manifest:full-path="content.xml"/>
  <manifest:file-entry manifest:media-type="" manifest:full-path="Pictures/200000710000291500001ABAEAC2355D.wmf"/>
  <manifest:file-entry manifest:media-type="" manifest:full-path="Pictures/20000060000028A200001ABA7DDAF249.wmf"/>
  <manifest:file-entry manifest:media-type="text/xml" manifest:full-path="settings.xml"/>
  <manifest:file-entry manifest:media-type="text/xml" manifest:full-path="styles.xml"/>
  <manifest:file-entry manifest:media-type="text/xml" manifest:full-path="meta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false" presentation:display-page-number="false" presentation:display-date-time="fals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standard">
      <style:graphic-properties draw:stroke="solid" svg:stroke-width="0.035cm" svg:stroke-color="#000000" draw:stroke-linejoin="miter" draw:fill="solid" draw:fill-color="#d0cece" draw:textarea-vertical-align="middle" draw:auto-grow-height="false" fo:min-height="0cm" fo:min-width="0cm" fo:padding-top="0.125cm" fo:padding-bottom="0.125cm" fo:padding-left="0.25cm" fo:padding-right="0.25cm" fo:wrap-option="wrap"/>
    </style:style>
    <style:style style:name="gr2" style:family="graphic" style:parent-style-name="standard">
      <style:graphic-properties draw:stroke="solid" svg:stroke-width="0.035cm" svg:stroke-color="#000000" draw:stroke-linejoin="miter" draw:fill="none" draw:textarea-vertical-align="middle" draw:auto-grow-height="false" fo:min-height="0cm" fo:min-width="0cm" fo:padding-top="0.125cm" fo:padding-bottom="0.125cm" fo:padding-left="0.25cm" fo:padding-right="0.25cm" fo:wrap-option="wrap"/>
    </style:style>
    <style:style style:name="gr3" style:family="graphic" style:parent-style-name="standard">
      <style:graphic-properties draw:stroke="dash" draw:stroke-dash="Dash_20_2" svg:stroke-width="0.035cm" svg:stroke-color="#000000" draw:stroke-linejoin="miter" draw:fill="none" draw:textarea-vertical-align="middle" draw:auto-grow-height="false" fo:min-height="0cm" fo:min-width="0cm" fo:padding-top="0.125cm" fo:padding-bottom="0.125cm" fo:padding-left="0.25cm" fo:padding-right="0.25cm" fo:wrap-option="wrap"/>
    </style:style>
    <style:style style:name="gr4" style:family="graphic" style:parent-style-name="standard">
      <style:graphic-properties draw:stroke="solid" svg:stroke-width="0.035cm" svg:stroke-color="#000000" draw:stroke-linejoin="miter" draw:fill="solid" draw:fill-color="#bfbfbf" draw:textarea-vertical-align="middle" draw:auto-grow-height="false" fo:min-height="0cm" fo:min-width="0cm" fo:padding-top="0.125cm" fo:padding-bottom="0.125cm" fo:padding-left="0.25cm" fo:padding-right="0.25cm" fo:wrap-option="wrap"/>
    </style:style>
    <style:style style:name="gr5" style:family="graphic" style:parent-style-name="standard">
      <style:graphic-properties draw:stroke="none" svg:stroke-width="0cm" draw:fill="none" draw:textarea-horizontal-align="left" draw:textarea-vertical-align="top" draw:auto-grow-height="true" fo:min-height="0cm" fo:min-width="0cm" fo:padding-top="0.125cm" fo:padding-bottom="0.125cm" fo:padding-left="0.25cm" fo:padding-right="0.25cm" fo:wrap-option="wrap"/>
      <style:paragraph-properties style:writing-mode="tb-rl"/>
    </style:style>
    <style:style style:name="gr6" style:family="graphic" style:parent-style-name="standard">
      <style:graphic-properties draw:stroke="none" svg:stroke-width="0cm" draw:fill="none" draw:textarea-vertical-align="top" draw:auto-grow-height="true" fo:min-height="0cm" fo:min-width="0cm" fo:padding-top="0.125cm" fo:padding-bottom="0.125cm" fo:padding-left="0.25cm" fo:padding-right="0.25cm" fo:wrap-option="wrap"/>
    </style:style>
    <style:style style:name="gr7" style:family="graphic">
      <style:graphic-properties style:protect="size"/>
    </style:style>
    <style:style style:name="gr8" style:family="graphic" style:parent-style-name="Object_20_with_20_no_20_fill_20_and_20_no_20_line">
      <style:graphic-properties draw:stroke="none" svg:stroke-width="0cm" draw:fill="none" draw:textarea-vertical-align="middle" draw:auto-grow-height="false" fo:padding-top="0.125cm" fo:padding-bottom="0.125cm" fo:padding-left="0.25cm" fo:padding-right="0.25cm" fo:wrap-option="wrap" draw:visible-area-left="0cm" draw:visible-area-top="0cm" draw:visible-area-width="5cm" draw:visible-area-height="5cm" draw:ole-draw-aspect="1"/>
    </style:style>
    <style:style style:name="gr9" style:family="graphic" style:parent-style-name="Object_20_with_20_no_20_fill_20_and_20_no_20_line">
      <style:graphic-properties draw:stroke="none" svg:stroke-width="0cm" draw:fill="none" draw:textarea-vertical-align="middle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0cm, 0cm, 0cm)" draw:image-opacity="100%" style:mirror="none"/>
    </style:style>
    <style:style style:name="gr10" style:family="graphic" style:parent-style-name="Object_20_with_20_no_20_fill_20_and_20_no_20_line">
      <style:graphic-properties draw:textarea-vertical-align="middle" draw:color-mode="standard" draw:luminance="0%" draw:contrast="0%" draw:gamma="100%" draw:red="0%" draw:green="0%" draw:blue="0%" fo:clip="rect(0cm, 0cm, 0cm, 0cm)" draw:image-opacity="100%" style:mirror="none"/>
    </style:style>
    <style:style style:name="pr1" style:family="presentation" style:parent-style-name="Default-notes">
      <style:graphic-properties draw:fill-color="#ffffff" fo:min-height="12.572cm"/>
    </style:style>
    <style:style style:name="P1" style:family="paragraph">
      <style:paragraph-properties fo:text-align="center"/>
      <style:text-properties fo:font-size="18pt"/>
    </style:style>
    <style:style style:name="P2" style:family="paragraph">
      <style:paragraph-properties style:font-independent-line-spacing="true"/>
      <style:text-properties fo:font-size="18pt"/>
    </style:style>
    <style:style style:name="P3" style:family="paragraph">
      <style:paragraph-properties fo:margin-left="0cm" fo:margin-right="0cm" fo:margin-top="0cm" fo:margin-bottom="0cm" fo:text-align="justify" fo:text-indent="0cm" style:punctuation-wrap="hanging" style:writing-mode="lr-tb"/>
      <style:text-properties fo:font-size="18pt" fo:hyphenate="false"/>
    </style:style>
    <style:style style:name="P4" style:family="paragraph">
      <style:paragraph-properties fo:text-align="center"/>
    </style:style>
    <style:style style:name="T1" style:family="text">
      <style:text-properties fo:color="#ffffff" style:text-line-through-style="none" fo:font-family="Cambria" style:font-family-generic="roman" fo:font-size="14pt" fo:letter-spacing="normal" fo:font-style="normal" style:text-underline-style="none" fo:font-weight="normal" style:font-size-asian="14pt" style:font-style-asian="normal" style:font-weight-asian="normal" style:font-size-complex="14pt" style:font-style-complex="normal" style:font-weight-complex="normal"/>
    </style:style>
    <style:style style:name="T2" style:family="text">
      <style:text-properties style:text-line-through-style="none" fo:font-family="Cambria" style:font-family-generic="roman" fo:font-size="14pt" fo:letter-spacing="normal" fo:font-style="normal" style:text-underline-style="none" fo:font-weight="normal" style:font-size-asian="14pt" style:font-style-asian="normal" style:font-weight-asian="normal" style:font-size-complex="14pt" style:font-style-complex="normal" style:font-weight-complex="normal"/>
    </style:style>
    <style:style style:name="T3" style:family="text">
      <style:text-properties fo:color="#000000" style:text-line-through-style="none" fo:font-family="Cambria" style:font-family-generic="roman" fo:font-size="13pt" fo:letter-spacing="normal" fo:font-style="normal" style:text-underline-style="none" fo:font-weight="bold" style:font-size-asian="13pt" style:font-style-asian="normal" style:font-weight-asian="bold" style:font-family-complex="'Times New Roman'" style:font-family-generic-complex="roman" style:font-size-complex="13pt" style:font-style-complex="normal" style:font-weight-complex="bold"/>
    </style:style>
    <style:style style:name="T4" style:family="text">
      <style:text-properties fo:color="#000000" style:text-line-through-style="none" fo:font-family="Cambria" style:font-family-generic="roman" fo:font-size="13pt" fo:letter-spacing="normal" fo:font-style="normal" style:text-underline-style="none" fo:font-weight="normal" style:font-size-asian="13pt" style:font-style-asian="normal" style:font-weight-asian="normal" style:font-family-complex="'Times New Roman'" style:font-family-generic-complex="roman" style:font-size-complex="13pt" style:font-style-complex="normal" style:font-weight-complex="normal"/>
    </style:style>
    <text:list-style style:name="L1">
      <text:list-level-style-bullet text:level="1" text:bullet-char="●">
        <style:list-level-properties text:min-label-width="0.6cm"/>
        <style:text-properties fo:font-family="StarSymbol" fo:color="#181717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Default" presentation:presentation-page-layout-name="AL1T11">
        <draw:g draw:name="Group 2">
          <draw:custom-shape draw:name="Rounded Rectangle 19" draw:style-name="gr1" draw:text-style-name="P2" draw:layer="layout" svg:width="6.303cm" svg:height="1.674cm" svg:x="7.408cm" svg:y="1.8cm">
            <text:p text:style-name="P1">
              <text:span text:style-name="T1">Head and Neck </text:span>
              <text:span text:style-name="T1">
                <text:line-break/>
              </text:span>
              <text:span text:style-name="T1">CT images acquisition</text:span>
            </text:p>
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<draw:equation draw:name="f0" draw:formula="45"/>
              <draw:equation draw:name="f1" draw:formula="$0 *sin(?f0 *(pi/180))"/>
              <draw:equation draw:name="f2" draw:formula="?f1 *3163/7636"/>
              <draw:equation draw:name="f3" draw:formula="left+?f2 "/>
              <draw:equation draw:name="f4" draw:formula="top+?f2 "/>
              <draw:equation draw:name="f5" draw:formula="right-?f2 "/>
              <draw:equation draw:name="f6" draw:formula="bottom-?f2 "/>
              <draw:equation draw:name="f7" draw:formula="left+$0 "/>
              <draw:equation draw:name="f8" draw:formula="top+$0 "/>
              <draw:equation draw:name="f9" draw:formula="bottom-$0 "/>
              <draw:equation draw:name="f10" draw:formula="right-$0 "/>
              <draw:handle draw:handle-position="$0 top" draw:handle-switched="true" draw:handle-range-x-minimum="0" draw:handle-range-x-maximum="10800"/>
            </draw:enhanced-geometry>
          </draw:custom-shape>
          <draw:g draw:name="Group 1">
            <draw:custom-shape draw:name="Rounded Rectangle 3" draw:style-name="gr1" draw:text-style-name="P2" draw:layer="layout" svg:width="6.481cm" svg:height="1.366cm" svg:x="15.568cm" svg:y="4.507cm">
              <text:p text:style-name="P1">
                <text:span text:style-name="T1">White light 3D scanning of the model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5" draw:style-name="gr2" draw:text-style-name="P2" draw:layer="layout" svg:width="1.215cm" svg:height="1.109cm" draw:transform="rotate (-1.57079632679579) translate (21.158cm 5.934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ounded Rectangle 6" draw:style-name="gr1" draw:text-style-name="P2" draw:layer="layout" svg:width="3.532cm" svg:height="1.277cm" svg:x="14.84cm" svg:y="7.311cm">
              <text:p text:style-name="P1">
                <text:span text:style-name="T1">Manual Registration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7" draw:style-name="gr1" draw:text-style-name="P2" draw:layer="layout" svg:width="3.45cm" svg:height="1.277cm" svg:x="18.809cm" svg:y="7.311cm">
              <text:p text:style-name="P1">
                <text:span text:style-name="T1">Automatic Registration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8" draw:style-name="gr1" draw:text-style-name="P2" draw:layer="layout" svg:width="6.303cm" svg:height="1.674cm" svg:x="15.532cm" svg:y="1.811cm">
              <text:p text:style-name="P1">
                <text:span text:style-name="T1">Articulated stone model fabrication 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11" draw:style-name="gr3" draw:text-style-name="P2" draw:layer="layout" svg:width="17.552cm" svg:height="3.775cm" svg:x="5.142cm" svg:y="7.176cm">
              <text:p/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12" draw:style-name="gr2" draw:text-style-name="P2" draw:layer="layout" svg:width="0.895cm" svg:height="1.109cm" draw:transform="rotate (-1.57079632679579) translate (11.251cm 3.552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ounded Rectangle 13" draw:style-name="gr1" draw:text-style-name="P2" draw:layer="layout" svg:width="6.481cm" svg:height="0.97cm" svg:x="7.366cm" svg:y="9.693cm">
              <text:p text:style-name="P1">
                <text:span text:style-name="T1">Designing MOTD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15" draw:style-name="gr1" draw:text-style-name="P2" draw:layer="layout" svg:width="6.484cm" svg:height="0.921cm" svg:x="7.368cm" svg:y="12.002cm">
              <text:p text:style-name="P1">
                <text:span text:style-name="T1">3D resin printing of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18" draw:style-name="gr1" draw:text-style-name="P2" draw:layer="layout" svg:width="6.303cm" svg:height="2.431cm" svg:x="7.408cm" svg:y="4.529cm">
              <text:p text:style-name="P1">
                <text:span text:style-name="T1">Manual segmentation of the maxillary and mandibular structures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20" draw:style-name="gr2" draw:text-style-name="P2" draw:layer="layout" svg:width="0.844cm" svg:height="1.109cm" draw:transform="rotate (-1.57079632679579) translate (19.1cm 3.602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ight Arrow 21" draw:style-name="gr2" draw:text-style-name="P2" draw:layer="layout" svg:width="0.875cm" svg:height="1.109cm" draw:transform="rotate (-1.57079632679579) translate (19.1cm 8.78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ight Arrow 22" draw:style-name="gr2" draw:text-style-name="P2" draw:layer="layout" svg:width="0.849cm" svg:height="1.109cm" draw:transform="rotate (-1.57079632679579) translate (11.204cm 11.069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ounded Rectangle 23" draw:style-name="gr4" draw:text-style-name="P2" draw:layer="layout" svg:width="7.358cm" svg:height="0.921cm" svg:x="11.145cm" svg:y="16.251cm">
              <text:p text:style-name="P1">
                <text:span text:style-name="T1">Assessment of fit and accuracy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25" draw:style-name="gr2" draw:text-style-name="P2" draw:layer="layout" svg:width="0.849cm" svg:height="1.109cm" draw:transform="rotate (-1.57079632679579) translate (11.166cm 13.007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ight Arrow 26" draw:style-name="gr2" draw:text-style-name="P2" draw:layer="layout" svg:width="1.135cm" svg:height="1.109cm" draw:transform="rotate (-1.57079632679579) translate (15.051cm 14.921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ounded Rectangle 27" draw:style-name="gr1" draw:text-style-name="P2" draw:layer="layout" svg:width="6.614cm" svg:height="0.826cm" svg:x="7.304cm" svg:y="13.9cm">
              <text:p text:style-name="P1">
                <text:span text:style-name="T1">Post-processing of the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28" draw:style-name="gr1" draw:text-style-name="P2" draw:layer="layout" svg:width="6.481cm" svg:height="0.97cm" svg:x="15.263cm" svg:y="9.708cm">
              <text:p text:style-name="P1">
                <text:span text:style-name="T1">Designing MOTD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ounded Rectangle 29" draw:style-name="gr1" draw:text-style-name="P2" draw:layer="layout" svg:width="6.484cm" svg:height="0.921cm" svg:x="15.266cm" svg:y="12.017cm">
              <text:p text:style-name="P1">
                <text:span text:style-name="T1">3D resin printing of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30" draw:style-name="gr2" draw:text-style-name="P2" draw:layer="layout" svg:width="0.849cm" svg:height="1.109cm" draw:transform="rotate (-1.57079632679579) translate (19.102cm 11.084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ounded Rectangle 31" draw:style-name="gr1" draw:text-style-name="P2" draw:layer="layout" svg:width="6.614cm" svg:height="0.826cm" svg:x="15.201cm" svg:y="13.915cm">
              <text:p text:style-name="P1">
                <text:span text:style-name="T1">Post-processing of the stent</text:span>
              </text:p>
              <draw:enhanced-geometry svg:viewBox="0 0 21600 21600" draw:path-stretchpoint-x="10800" draw:path-stretchpoint-y="10800" draw:text-areas="?f3 ?f4 ?f5 ?f6" draw:type="round-rectangle" draw:modifiers="3600" draw:enhanced-path="M ?f7 0 X 0 ?f8 L 0 ?f9 Y ?f7 21600 L ?f10 21600 X 21600 ?f9 L 21600 ?f8 Y ?f10 0 Z N">
                <draw:equation draw:name="f0" draw:formula="45"/>
                <draw:equation draw:name="f1" draw:formula="$0 *sin(?f0 *(pi/180))"/>
                <draw:equation draw:name="f2" draw:formula="?f1 *3163/7636"/>
                <draw:equation draw:name="f3" draw:formula="left+?f2 "/>
                <draw:equation draw:name="f4" draw:formula="top+?f2 "/>
                <draw:equation draw:name="f5" draw:formula="right-?f2 "/>
                <draw:equation draw:name="f6" draw:formula="bottom-?f2 "/>
                <draw:equation draw:name="f7" draw:formula="left+$0 "/>
                <draw:equation draw:name="f8" draw:formula="top+$0 "/>
                <draw:equation draw:name="f9" draw:formula="bottom-$0 "/>
                <draw:equation draw:name="f10" draw:formula="right-$0 "/>
                <draw:handle draw:handle-position="$0 top" draw:handle-switched="true" draw:handle-range-x-minimum="0" draw:handle-range-x-maximum="10800"/>
              </draw:enhanced-geometry>
            </draw:custom-shape>
            <draw:custom-shape draw:name="Right Arrow 32" draw:style-name="gr2" draw:text-style-name="P2" draw:layer="layout" svg:width="1.153cm" svg:height="1.109cm" draw:transform="rotate (-1.57079632679579) translate (17.321cm 5.984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Right Arrow 33" draw:style-name="gr2" draw:text-style-name="P2" draw:layer="layout" svg:width="2.368cm" svg:height="1.109cm" draw:transform="rotate (-1.57079632679579) translate (11.204cm 7.266cm)">
              <text:p/>
              <draw:enhanced-geometry svg:viewBox="0 0 21600 21600" draw:text-areas="0 ?f0 ?f5 ?f2" draw:type="right-arrow" draw:modifiers="16200 5400" draw:enhanced-path="M 0 ?f0 L ?f1 ?f0 ?f1 0 21600 10800 ?f1 21600 ?f1 ?f2 0 ?f2 Z N">
                <draw:equation draw:name="f0" draw:formula="$1 "/>
                <draw:equation draw:name="f1" draw:formula="$0 "/>
                <draw:equation draw:name="f2" draw:formula="21600-$1 "/>
                <draw:equation draw:name="f3" draw:formula="21600-?f1 "/>
                <draw:equation draw:name="f4" draw:formula="?f3 *?f0 /10800"/>
                <draw:equation draw:name="f5" draw:formula="?f1 +?f4 "/>
                <draw:equation draw:name="f6" draw:formula="?f1 *?f0 /10800"/>
                <draw:equation draw:name="f7" draw:formula="?f1 -?f6 "/>
                <draw:handle draw:handle-position="$0 $1" draw:handle-range-x-minimum="0" draw:handle-range-x-maximum="21600" draw:handle-range-y-minimum="0" draw:handle-range-y-maximum="10800"/>
              </draw:enhanced-geometry>
            </draw:custom-shape>
            <draw:custom-shape draw:name="TextBox 34" draw:style-name="gr5" draw:text-style-name="P2" draw:layer="layout" svg:width="1.093cm" svg:height="2.903cm" svg:x="5.169cm" svg:y="7.612cm">
              <text:p text:style-name="P1">
                <text:span text:style-name="T2">Using (CAD)</text:span>
              </text:p>
              <draw:enhanced-geometry svg:viewBox="0 0 21600 21600" draw:type="rectangle" draw:enhanced-path="M 0 0 L 21600 0 21600 21600 0 21600 0 0 Z N"/>
            </draw:custom-shape>
          </draw:g>
        </draw:g>
        <draw:custom-shape draw:name="TextBox 35" draw:style-name="gr6" draw:text-style-name="P2" draw:layer="layout" svg:width="20.976cm" svg:height="1.351cm" svg:x="5.08cm" svg:y="17.416cm">
          <text:p text:style-name="P3">
            <text:span text:style-name="T3">Figure S1</text:span>
            <text:span text:style-name="T4"> A flow chart compares the workflow for the two tested methods; CT images segmentation versus 3D scanning.</text:span>
          </text:p>
          <draw:enhanced-geometry svg:viewBox="0 0 21600 21600" draw:type="rectangle" draw:enhanced-path="M 0 0 L 21600 0 21600 21600 0 21600 0 0 Z N"/>
        </draw:custom-shape>
        <presentation:notes draw:style-name="dp2">
          <draw:page-thumbnail draw:style-name="gr7" draw:layer="layout" svg:width="13.968cm" svg:height="10.476cm" svg:x="3.81cm" svg:y="2.123cm" draw:page-number="1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draw:page draw:name="page2" draw:style-name="dp1" draw:master-page-name="Default" presentation:presentation-page-layout-name="AL1T11">
        <draw:custom-shape draw:name="TextBox 5" draw:style-name="gr6" draw:text-style-name="P2" draw:layer="layout" svg:width="11.832cm" svg:height="2.451cm" svg:x="2.914cm" svg:y="10.99cm">
          <text:p text:style-name="P3">
            <text:span text:style-name="T3">Figure S2</text:span>
            <text:span text:style-name="T4"> Unpaired t-test shows a significant advantage for the 3D scanning method compared to CT derived segmentation in terms of reproducibility measured by the average dice coefficient for the 3 observers</text:span>
          </text:p>
          <draw:enhanced-geometry svg:viewBox="0 0 21600 21600" draw:type="rectangle" draw:enhanced-path="M 0 0 L 21600 0 21600 21600 0 21600 0 0 Z N"/>
        </draw:custom-shape>
        <draw:frame draw:name="Object 7" draw:style-name="gr8" draw:text-style-name="P1" draw:layer="layout" svg:width="12.48cm" svg:height="8.117cm" svg:x="2.589cm" svg:y="2.637cm">
          <draw:object>
            <text:p/>
          </draw:object>
          <draw:image xlink:href="./ObjectReplacements/" xlink:type="simple" xlink:show="embed" xlink:actuate="onLoad"/>
        </draw:frame>
        <draw:frame draw:name="Picture 10" draw:style-name="gr9" draw:text-style-name="P1" draw:layer="layout" svg:width="12.156cm" svg:height="8.117cm" svg:x="16.437cm" svg:y="2.872cm">
          <draw:image xlink:href="Pictures/20000060000028A200001ABA7DDAF249.wmf" xlink:type="simple" xlink:show="embed" xlink:actuate="onLoad">
            <text:p/>
          </draw:image>
        </draw:frame>
        <draw:custom-shape draw:name="TextBox 13" draw:style-name="gr6" draw:text-style-name="P2" draw:layer="layout" svg:width="11.832cm" svg:height="1.901cm" svg:x="17.048cm" svg:y="10.99cm">
          <text:p text:style-name="P3">
            <text:span text:style-name="T3">Figure S3</text:span>
            <text:span text:style-name="T4"> Unpaired t-test shows a significant advantage for the ICP registration method over the manual one in terms of time efficiency</text:span>
          </text:p>
          <draw:enhanced-geometry svg:viewBox="0 0 21600 21600" draw:type="rectangle" draw:enhanced-path="M 0 0 L 21600 0 21600 21600 0 21600 0 0 Z N"/>
        </draw:custom-shape>
        <draw:frame draw:style-name="gr10" draw:text-style-name="P4" draw:layer="layout" svg:width="12.453cm" svg:height="8.114cm" svg:x="2.575cm" svg:y="2.611cm">
          <draw:image xlink:href="Pictures/200000710000291500001ABAEAC2355D.wmf" xlink:type="simple" xlink:show="embed" xlink:actuate="onLoad">
            <text:p/>
          </draw:image>
        </draw:frame>
        <presentation:notes draw:style-name="dp2">
          <draw:page-thumbnail draw:style-name="gr7" draw:layer="layout" svg:width="13.968cm" svg:height="10.476cm" svg:x="3.81cm" svg:y="2.123cm" draw:page-number="2" presentation:class="page"/>
          <draw:frame presentation:style-name="pr1" draw:layer="layout" svg:width="17.271cm" svg:height="12.572cm" svg:x="2.159cm" svg:y="13.271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dc:date>2019-08-13T23:50:49.32</dc:date>
    <meta:document-statistic meta:object-count="58"/>
    <meta:generator>OpenOffice/4.1.2$Win32 OpenOffice.org_project/412m3$Build-9782</meta:generator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1341</config:config-item>
      <config:config-item config:name="VisibleAreaLeft" config:type="int">-494</config:config-item>
      <config:config-item config:name="VisibleAreaWidth" config:type="int">35243</config:config-item>
      <config:config-item config:name="VisibleAreaHeight" config:type="int">27199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1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1341</config:config-item>
          <config:config-item config:name="VisibleAreaLeft" config:type="int">-494</config:config-item>
          <config:config-item config:name="VisibleAreaWidth" config:type="int">35244</config:config-item>
          <config:config-item config:name="VisibleAreaHeight" config:type="int">27200</config:config-item>
          <config:config-item config:name="GridCoarseWidth" config:type="int">2540</config:config-item>
          <config:config-item config:name="GridCoarseHeight" config:type="int">2540</config:config-item>
          <config:config-item config:name="GridFineWidth" config:type="int">254</config:config-item>
          <config:config-item config:name="GridFineHeight" config:type="int">254</config:config-item>
          <config:config-item config:name="GridSnapWidthXNumerator" config:type="int">254</config:config-item>
          <config:config-item config:name="GridSnapWidthXDenominator" config:type="int">1</config:config-item>
          <config:config-item config:name="GridSnapWidthYNumerator" config:type="int">254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1270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marker draw:name="Arrow" svg:viewBox="0 0 20 30" svg:d="M10 0l-10 30h20z"/>
    <draw:stroke-dash draw:name="Dash_20_2" draw:display-name="Dash 2" draw:style="rect" draw:dots2="1" draw:dots2-length="0.105cm" draw:distance="0.035cm"/>
    <style:default-style style:family="graphic">
      <style:graphic-properties fo:wrap-option="no-wrap"/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Arial Unicode MS'" style:font-family-generic-asian="system" style:font-pitch-asian="variable" style:font-size-asian="24pt" style:language-asian="zh" style:country-asian="CN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font-style-asian="normal" style:font-weight-asian="normal" style:font-family-complex="Mangal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Object_20_with_20_no_20_fill_20_and_20_no_20_line" style:display-name="Object with no fill and no line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Default-background" style:family="presentation">
      <style:graphic-properties draw:stroke="none" draw:fill="solid" draw:fill-color="#ffffff"/>
      <style:text-properties style:letter-kerning="true"/>
    </style:style>
    <style:style style:name="Default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Default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Microsoft YaHei'" style:font-family-generic-asian="system" style:font-pitch-asian="variable" style:font-size-asian="20pt" style:font-style-asian="normal" style:font-weight-asian="normal" style:font-family-complex="Mangal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Default-outline1" style:family="presentation">
      <style:graphic-properties draw:stroke="none" draw:fill="none">
        <text:list-style style:name="Default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 fo:line-height="90%" fo:text-align="start" style:punctuation-wrap="hanging" style:writing-mode="lr-tb"/>
      <style:text-properties fo:color="#000000" style:text-outline="false" style:text-line-through-style="none" fo:font-family="Calibri" fo:font-size="28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28pt" style:language-asian="en" style:country-asian="US" style:font-style-asian="normal" style:font-weight-asian="normal" style:font-family-complex="Mangal" style:font-family-generic-complex="system" style:font-pitch-complex="variable" style:font-size-complex="28pt" style:language-complex="en" style:country-complex="US" style:font-style-complex="normal" style:font-weight-complex="normal" style:text-emphasize="none" style:font-relief="none" style:text-overline-style="none" style:text-overline-color="font-color" fo:hyphenate="false"/>
    </style:style>
    <style:style style:name="Default-outline2" style:family="presentation" style:parent-style-name="Default-outline1">
      <style:paragraph-properties fo:margin-top="0cm" fo:margin-bottom="0.4cm" fo:line-height="90%" fo:text-align="start" style:punctuation-wrap="hanging" style:writing-mode="lr-tb"/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 fo:hyphenate="false"/>
    </style:style>
    <style:style style:name="Default-outline3" style:family="presentation" style:parent-style-name="Default-outline2">
      <style:paragraph-properties fo:margin-top="0cm" fo:margin-bottom="0.3cm" fo:line-height="90%" fo:text-align="start" style:punctuation-wrap="hanging" style:writing-mode="lr-tb"/>
      <style:text-properties fo:color="#000000" style:text-line-through-style="none" fo:font-family="Calibri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 fo:hyphenate="false"/>
    </style:style>
    <style:style style:name="Default-outline4" style:family="presentation" style:parent-style-name="Default-outline3">
      <style:paragraph-properties fo:margin-top="0cm" fo:margin-bottom="0.2cm" fo:line-height="90%" fo:text-align="start" style:punctuation-wrap="hanging" style:writing-mode="lr-tb"/>
      <style:text-properties fo:color="#000000" style:text-line-through-style="none" fo:font-family="Calibri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 fo:hyphenate="false"/>
    </style:style>
    <style:style style:name="Default-outline5" style:family="presentation" style:parent-style-name="Default-outline4">
      <style:paragraph-properties fo:margin-top="0cm" fo:margin-bottom="0.1cm"/>
      <style:text-properties fo:font-size="20pt" style:font-size-asian="20pt" style:font-size-complex="20pt"/>
    </style:style>
    <style:style style:name="Default-outline6" style:family="presentation" style:parent-style-name="Default-outline5">
      <style:paragraph-properties fo:margin-top="0cm" fo:margin-bottom="0.1cm"/>
      <style:text-properties fo:font-size="20pt" style:font-size-asian="20pt" style:font-size-complex="20pt"/>
    </style:style>
    <style:style style:name="Default-outline7" style:family="presentation" style:parent-style-name="Default-outline6">
      <style:paragraph-properties fo:margin-top="0cm" fo:margin-bottom="0.1cm"/>
      <style:text-properties fo:font-size="20pt" style:font-size-asian="20pt" style:font-size-complex="20pt"/>
    </style:style>
    <style:style style:name="Default-outline8" style:family="presentation" style:parent-style-name="Default-outline7">
      <style:paragraph-properties fo:margin-top="0cm" fo:margin-bottom="0.1cm"/>
      <style:text-properties fo:font-size="20pt" style:font-size-asian="20pt" style:font-size-complex="20pt"/>
    </style:style>
    <style:style style:name="Default-outline9" style:family="presentation" style:parent-style-name="Default-outline8">
      <style:paragraph-properties fo:margin-top="0cm" fo:margin-bottom="0.1cm"/>
      <style:text-properties fo:font-size="20pt" style:font-size-asian="20pt" style:font-size-complex="20pt"/>
    </style:style>
    <style:style style:name="Default-subtitle" style:family="presentation">
      <style:graphic-properties draw:stroke="none" draw:fill="none" draw:textarea-vertical-align="middle">
        <text:list-style style:name="Default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font-style-asian="normal" style:font-weight-asian="normal" style:font-family-complex="Mangal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Default-title" style:family="presentation">
      <style:graphic-properties draw:stroke="none" draw:fill="none" draw:textarea-vertical-align="middle">
        <text:list-style style:name="Default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line-height="90%" fo:text-align="start" style:punctuation-wrap="hanging" style:writing-mode="lr-tb"/>
      <style:text-properties fo:color="#000000" style:text-outline="false" style:text-line-through-style="none" fo:font-family="Calibri" fo:font-size="18pt" fo:letter-spacing="normal" fo:language="en" fo:country="US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language-asian="en" style:country-asian="US" style:font-style-asian="normal" style:font-weight-asian="normal" style:font-family-complex="Mangal" style:font-family-generic-complex="system" style:font-pitch-complex="variable" style:font-size-complex="18pt" style:language-complex="en" style:country-complex="US" style:font-style-complex="normal" style:font-weight-complex="normal" style:text-emphasize="none" style:font-relief="none" style:text-overline-style="none" style:text-overline-color="font-color" fo:hyphenate="false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11">
      <presentation:placeholder presentation:object="title" svg:x="2.058cm" svg:y="1.743cm" svg:width="23.912cm" svg:height="3.507cm"/>
      <presentation:placeholder presentation:object="object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.59cm" fo:page-height="27.94cm" style:print-orientation="portrait"/>
    </style:page-layout>
    <style:page-layout style:name="PM1">
      <style:page-layout-properties fo:margin-top="0cm" fo:margin-bottom="0cm" fo:margin-left="0cm" fo:margin-right="0cm" fo:page-width="33.867cm" fo:page-height="19.05cm" style:print-orientation="landscape"/>
    </style:page-layout>
    <style:style style:name="Mdp1" style:family="drawing-page">
      <style:drawing-page-properties draw:background-size="border" draw:fill="solid" draw:fill-color="#ffffff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number:date-style style:name="D1" number:automatic-order="true">
      <number:day number:style="long"/>
      <number:text>.</number:text>
      <number:month number:style="long"/>
      <number:text>.</number:text>
      <number:year number:style="long"/>
    </number:date-style>
    <style:style style:name="Mgr1" style:family="graphic" style:parent-style-name="standard">
      <style:graphic-properties draw:stroke="none" draw:fill="none" draw:fill-color="#ffffff" draw:auto-grow-height="false" fo:min-height="1.397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397cm"/>
    </style:style>
    <style:style style:name="Mpr1" style:family="presentation" style:parent-style-name="Default-title">
      <style:graphic-properties draw:stroke="none" svg:stroke-width="0cm" draw:fill="none" draw:textarea-vertical-align="top" draw:auto-grow-height="false" fo:min-height="3.181cm" fo:padding-top="0.125cm" fo:padding-bottom="0.125cm" fo:padding-left="0.25cm" fo:padding-right="0.25cm" fo:wrap-option="wrap"/>
    </style:style>
    <style:style style:name="Mpr2" style:family="presentation" style:parent-style-name="Default-outline1">
      <style:graphic-properties draw:stroke="none" svg:stroke-width="0cm" draw:fill="none" draw:textarea-vertical-align="top" draw:auto-grow-height="false" fo:min-height="12.573cm" fo:padding-top="0.125cm" fo:padding-bottom="0.125cm" fo:padding-left="0.25cm" fo:padding-right="0.25cm" fo:wrap-option="wrap"/>
    </style:style>
    <style:style style:name="Mpr3" style:family="presentation" style:parent-style-name="Default-backgroundobjects">
      <style:graphic-properties draw:stroke="none" svg:stroke-width="0cm" draw:fill="none" draw:fill-color="#ffffff" draw:textarea-vertical-align="top" draw:auto-grow-height="false" fo:min-height="12.573cm" fo:padding-top="0.125cm" fo:padding-bottom="0.125cm" fo:padding-left="0.25cm" fo:padding-right="0.25cm" fo:wrap-option="wrap"/>
    </style:style>
    <style:style style:name="Mpr4" style:family="presentation" style:parent-style-name="Default-backgroundobjects">
      <style:graphic-properties draw:stroke="none" draw:fill="none" draw:fill-color="#ffffff" draw:auto-grow-height="false" fo:min-height="1.397cm"/>
    </style:style>
    <style:style style:name="Mpr5" style:family="presentation" style:parent-style-name="Default-backgroundobjects">
      <style:graphic-properties draw:stroke="none" draw:fill="none" draw:fill-color="#ffffff" draw:textarea-vertical-align="bottom" draw:auto-grow-height="false" fo:min-height="1.397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margin-top="0cm" fo:margin-bottom="0cm" fo:line-height="90%" fo:text-align="start" style:punctuation-wrap="hanging" style:writing-mode="lr-tb"/>
      <style:text-properties fo:font-size="18pt" fo:hyphenate="false"/>
    </style:style>
    <style:style style:name="MP4" style:family="paragraph">
      <style:paragraph-properties style:font-independent-line-spacing="true"/>
      <style:text-properties fo:font-size="18pt"/>
    </style:style>
    <style:style style:name="MP5" style:family="paragraph">
      <style:text-properties fo:font-size="18pt"/>
    </style:style>
    <style:style style:name="MP6" style:family="paragraph">
      <style:paragraph-properties fo:margin-left="0cm" fo:margin-right="0cm" fo:margin-top="0.353cm" fo:margin-bottom="0.5cm" fo:line-height="90%" fo:text-align="start" fo:text-indent="0cm" style:punctuation-wrap="hanging" style:writing-mode="lr-tb"/>
      <style:text-properties fo:font-size="18pt" fo:hyphenate="false"/>
    </style:style>
    <style:style style:name="MP7" style:family="paragraph">
      <style:paragraph-properties fo:margin-left="0cm" fo:margin-right="0cm" fo:margin-top="0.176cm" fo:margin-bottom="0.5cm" fo:line-height="90%" fo:text-align="start" fo:text-indent="0cm" style:punctuation-wrap="hanging" style:writing-mode="lr-tb"/>
      <style:text-properties fo:font-size="18pt" fo:hyphenate="false"/>
    </style:style>
    <style:style style:name="MP8" style:family="paragraph">
      <style:paragraph-properties fo:margin-left="0cm" fo:margin-right="0cm" fo:margin-top="0cm" fo:margin-bottom="0cm" fo:text-align="start" fo:text-indent="0cm" style:punctuation-wrap="hanging" style:writing-mode="lr-tb"/>
      <style:text-properties fo:font-size="14pt" style:font-size-asian="14pt" style:font-size-complex="14pt" fo:hyphenate="false"/>
    </style:style>
    <style:style style:name="MP9" style:family="paragraph">
      <style:paragraph-properties style:font-independent-line-spacing="true"/>
      <style:text-properties fo:font-size="18pt" style:font-size-asian="14pt" style:font-size-complex="14pt"/>
    </style:style>
    <style:style style:name="MP10" style:family="paragraph">
      <style:paragraph-properties fo:text-align="center" style:font-independent-line-spacing="true"/>
      <style:text-properties fo:font-size="18pt" style:font-size-asian="14pt" style:font-size-complex="14pt"/>
    </style:style>
    <style:style style:name="MP11" style:family="paragraph">
      <style:paragraph-properties fo:text-align="end" style:font-independent-line-spacing="true"/>
      <style:text-properties fo:font-size="18pt" style:font-size-asian="14pt" style:font-size-complex="14pt"/>
    </style:style>
    <style:style style:name="MT1" style:family="text">
      <style:text-properties fo:color="#000000" style:text-line-through-style="none" fo:font-family="'Calibri Light'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MT2" style:family="text">
      <style:text-properties fo:color="#000000" style:text-line-through-style="none" fo:font-family="Calibri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MT3" style:family="text">
      <style:text-properties fo:color="#000000" style:text-line-through-style="none" fo:font-family="Calibri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MT4" style:family="text">
      <style:text-properties fo:color="#000000" style:text-line-through-style="none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MT5" style:family="text">
      <style:text-properties fo:color="#000000" style:text-line-through-style="none" fo:font-family="Calibri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number text:level="1" style:num-format="">
        <style:list-level-properties text:min-label-width="0.6cm"/>
        <style:text-properties style:use-window-font-color="true" fo:font-size="45%"/>
      </text:list-level-style-number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3">
      <text:list-level-style-bullet text:level="1" text:bullet-char="●">
        <style:list-level-properties text:space-before="0.3cm" text:min-label-width="0.9cm"/>
        <style:text-properties fo:font-family="StarSymbol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4">
      <text:list-level-style-bullet text:level="1" text:bullet-char="•">
        <style:list-level-properties text:space-before="0.001cm" text:min-label-width="0.634cm"/>
        <style:text-properties fo:font-family="Arial" style:font-family-generic="swiss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5">
      <text:list-level-style-bullet text:level="1" text:bullet-char="•">
        <style:list-level-properties text:space-before="0.001cm" text:min-label-width="0.634cm"/>
        <style:text-properties fo:font-family="Arial" style:font-family-generic="swiss" style:use-window-font-color="true" fo:font-size="45%"/>
      </text:list-level-style-bullet>
      <text:list-level-style-bullet text:level="2" text:bullet-char="•">
        <style:list-level-properties text:space-before="1.271cm" text:min-label-width="0.634cm"/>
        <style:text-properties fo:font-family="Arial" style:font-family-generic="swiss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6">
      <text:list-level-style-bullet text:level="1" text:bullet-char="•">
        <style:list-level-properties text:space-before="0.001cm" text:min-label-width="0.634cm"/>
        <style:text-properties fo:font-family="Arial" style:font-family-generic="swiss" style:use-window-font-color="true" fo:font-size="45%"/>
      </text:list-level-style-bullet>
      <text:list-level-style-bullet text:level="2" text:bullet-char="•">
        <style:list-level-properties text:space-before="1.271cm" text:min-label-width="0.634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7">
      <text:list-level-style-bullet text:level="1" text:bullet-char="•">
        <style:list-level-properties text:space-before="0.001cm" text:min-label-width="0.634cm"/>
        <style:text-properties fo:font-family="Arial" style:font-family-generic="swiss" style:use-window-font-color="true" fo:font-size="45%"/>
      </text:list-level-style-bullet>
      <text:list-level-style-bullet text:level="2" text:bullet-char="•">
        <style:list-level-properties text:space-before="1.271cm" text:min-label-width="0.634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•">
        <style:list-level-properties text:space-before="3.811cm" text:min-label-width="0.634cm"/>
        <style:text-properties fo:font-family="Arial" style:font-family-generic="swiss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8">
      <text:list-level-style-bullet text:level="1" text:bullet-char="•">
        <style:list-level-properties text:space-before="0.001cm" text:min-label-width="0.634cm"/>
        <style:text-properties fo:font-family="Arial" style:font-family-generic="swiss" style:use-window-font-color="true" fo:font-size="45%"/>
      </text:list-level-style-bullet>
      <text:list-level-style-bullet text:level="2" text:bullet-char="•">
        <style:list-level-properties text:space-before="1.271cm" text:min-label-width="0.634cm"/>
        <style:text-properties fo:font-family="Arial" style:font-family-generic="swiss" style:use-window-font-color="true" fo:font-size="75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style:use-window-font-color="true" fo:font-size="45%"/>
      </text:list-level-style-bullet>
      <text:list-level-style-bullet text:level="4" text:bullet-char="•">
        <style:list-level-properties text:space-before="3.811cm" text:min-label-width="0.634cm"/>
        <style:text-properties fo:font-family="Arial" style:font-family-generic="swiss" style:use-window-font-color="true" fo:font-size="75%"/>
      </text:list-level-style-bullet>
      <text:list-level-style-bullet text:level="5" text:bullet-char="•">
        <style:list-level-properties text:space-before="5.081cm" text:min-label-width="0.634cm"/>
        <style:text-properties fo:font-family="Arial" style:font-family-generic="swiss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9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page-thumbnail draw:layer="backgroundobjects" svg:width="9.294cm" svg:height="6.97cm" svg:x="1cm" svg:y="2.435cm"/>
      <draw:page-thumbnail draw:layer="backgroundobjects" svg:width="9.294cm" svg:height="6.97cm" svg:x="1cm" svg:y="10.483cm"/>
      <draw:page-thumbnail draw:layer="backgroundobjects" svg:width="9.294cm" svg:height="6.97cm" svg:x="1cm" svg:y="18.531cm"/>
      <draw:page-thumbnail draw:layer="backgroundobjects" svg:width="9.294cm" svg:height="6.97cm" svg:x="11.295cm" svg:y="2.435cm"/>
      <draw:page-thumbnail draw:layer="backgroundobjects" svg:width="9.294cm" svg:height="6.97cm" svg:x="11.295cm" svg:y="10.483cm"/>
      <draw:page-thumbnail draw:layer="backgroundobjects" svg:width="9.294cm" svg:height="6.97cm" svg:x="11.295cm" svg:y="18.531cm"/>
      <draw:frame draw:style-name="Mgr1" draw:text-style-name="MP1" draw:layer="backgroundobjects" svg:width="9.369cm" svg:height="1.396cm" svg:x="0cm" svg:y="0cm" presentation:class="header">
        <draw:text-box>
          <text:p text:style-name="MP1">
            <presentation:header/>
          </text:p>
        </draw:text-box>
      </draw:frame>
      <draw:frame draw:style-name="Mgr1" draw:text-style-name="MP2" draw:layer="backgroundobjects" svg:width="9.369cm" svg:height="1.396cm" svg:x="12.22cm" svg:y="0cm" presentation:class="date-time">
        <draw:text-box>
          <text:p text:style-name="MP2">
            <presentation:date-time/>
          </text:p>
        </draw:text-box>
      </draw:frame>
      <draw:frame draw:style-name="Mgr2" draw:text-style-name="MP1" draw:layer="backgroundobjects" svg:width="9.369cm" svg:height="1.396cm" svg:x="0cm" svg:y="26.543cm" presentation:class="footer">
        <draw:text-box>
          <text:p text:style-name="MP1">
            <presentation:footer/>
          </text:p>
        </draw:text-box>
      </draw:frame>
      <draw:frame draw:style-name="Mgr2" draw:text-style-name="MP2" draw:layer="backgroundobjects" svg:width="9.369cm" svg:height="1.396cm" svg:x="12.22cm" svg:y="26.543cm" presentation:class="page-number">
        <draw:text-box>
          <text:p text:style-name="MP2">
            <text:page-number>&lt;number&gt;</text:page-number>
          </text:p>
        </draw:text-box>
      </draw:frame>
    </style:handout-master>
    <style:master-page style:name="Default" style:page-layout-name="PM1" draw:style-name="Mdp1">
      <draw:frame draw:name="Title 1" presentation:style-name="Mpr1" draw:text-style-name="MP4" draw:layer="backgroundobjects" svg:width="29.209cm" svg:height="3.681cm" svg:x="2.328cm" svg:y="1.014cm" presentation:class="title" presentation:user-transformed="true">
        <draw:text-box>
          <text:p text:style-name="MP3">
            <text:span text:style-name="MT1">Click to edit the title text formatClick to edit Master title style</text:span>
          </text:p>
        </draw:text-box>
      </draw:frame>
      <draw:frame draw:name="Content Placeholder 2" presentation:style-name="Mpr2" draw:text-style-name="MP4" draw:layer="backgroundobjects" svg:width="29.209cm" svg:height="12.086cm" svg:x="2.328cm" svg:y="5.071cm" presentation:class="outline" presentation:user-transformed="true">
        <draw:text-box>
          <text:list text:style-name="ML3">
            <text:list-item>
              <text:p text:style-name="MP5">
                <text:span text:style-name="MT2">Click to edit the outline text format</text:span>
              </text:p>
              <text:list>
                <text:list-item>
                  <text:p text:style-name="MP5">
                    <text:span text:style-name="MT2">Second Outline Level</text:span>
                  </text:p>
                  <text:list>
                    <text:list-item>
                      <text:p text:style-name="MP5">
                        <text:span text:style-name="MT2">Third Outline Level</text:span>
                      </text:p>
                      <text:list>
                        <text:list-item>
                          <text:p text:style-name="MP5">
                            <text:span text:style-name="MT2">Fourth Outline Level</text:span>
                          </text:p>
                          <text:list>
                            <text:list-item>
                              <text:p text:style-name="MP5">
                                <text:span text:style-name="MT2">Fifth Outline Level</text:span>
                              </text:p>
                              <text:list>
                                <text:list-item>
                                  <text:p text:style-name="MP5">
                                    <text:span text:style-name="MT2">Sixth Outline Level</text:span>
                                  </text:p>
                                  <text:list>
                                    <text:list-item>
                                      <text:p text:style-name="MP5">
                                        <text:span text:style-name="MT2">Seventh Outline Level</text:span>
                                      </text:p>
                                      <text:list>
                                        <text:list-item>
                                          <text:p text:style-name="MP5">
                                            <text:span text:style-name="MT2">Eighth Outline Level</text:span>
                                          </text:p>
                                        </text:list-item>
                                      </text:list>
                                    </text:list-item>
                                  </text:list>
                                </text:list-item>
                              </text:list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4">
            <text:list-item>
              <text:p text:style-name="MP6">
                <text:span text:style-name="MT2">Ninth Outline LevelClick to edit Master text styles</text:span>
              </text:p>
            </text:list-item>
          </text:list>
          <text:list text:style-name="ML5">
            <text:list-item>
              <text:list>
                <text:list-item>
                  <text:p text:style-name="MP7">
                    <text:span text:style-name="MT3">Second level</text:span>
                  </text:p>
                </text:list-item>
              </text:list>
            </text:list-item>
          </text:list>
          <text:list text:style-name="ML6">
            <text:list-item>
              <text:list>
                <text:list-item>
                  <text:list>
                    <text:list-item>
                      <text:p text:style-name="MP7">
                        <text:span text:style-name="MT4">Third level</text:span>
                      </text:p>
                    </text:list-item>
                  </text:list>
                </text:list-item>
              </text:list>
            </text:list-item>
          </text:list>
          <text:list text:style-name="ML7">
            <text:list-item>
              <text:list>
                <text:list-item>
                  <text:list>
                    <text:list-item>
                      <text:list>
                        <text:list-item>
                          <text:p text:style-name="MP7">
                            <text:span text:style-name="MT5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8">
            <text:list-item>
              <text:list>
                <text:list-item>
                  <text:list>
                    <text:list-item>
                      <text:list>
                        <text:list-item>
                          <text:list>
                            <text:list-item>
                              <text:p text:style-name="MP7">
                                <text:span text:style-name="MT5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</draw:frame>
      <draw:frame draw:name="Date Placeholder 3" presentation:style-name="Mpr3" draw:text-style-name="MP9" draw:layer="backgroundobjects" svg:width="7.619cm" svg:height="1.013cm" svg:x="2.328cm" svg:y="17.657cm" presentation:class="date-time" presentation:user-transformed="true">
        <draw:text-box>
          <text:p text:style-name="MP8">
            <text:span text:style-name="MT5">
              <text:date style:data-style-name="D1" text:date-value="2019-08-13">8/13/19</text:date>
            </text:span>
          </text:p>
        </draw:text-box>
      </draw:frame>
      <draw:frame draw:name="Footer Placeholder 4" presentation:style-name="Mpr3" draw:text-style-name="MP10" draw:layer="backgroundobjects" svg:width="11.429cm" svg:height="1.013cm" svg:x="11.218cm" svg:y="17.657cm" presentation:class="footer" presentation:user-transformed="true">
        <draw:text-box>
          <text:p/>
        </draw:text-box>
      </draw:frame>
      <draw:frame draw:name="Slide Number Placeholder 5" presentation:style-name="Mpr3" draw:text-style-name="MP11" draw:layer="backgroundobjects" svg:width="7.619cm" svg:height="1.013cm" svg:x="23.918cm" svg:y="17.657cm" presentation:class="page-number" presentation:user-transformed="true">
        <draw:text-box>
          <text:p text:style-name="MP8">
            <text:span text:style-name="MT5">
              <text:page-number>&lt;number&gt;</text:page-number>
            </text:span>
          </text:p>
        </draw:text-box>
      </draw:frame>
      <presentation:notes style:page-layout-name="PM0">
        <draw:page-thumbnail presentation:style-name="Default-title" draw:layer="backgroundobjects" svg:width="13.968cm" svg:height="10.476cm" svg:x="3.81cm" svg:y="2.123cm" presentation:class="page"/>
        <draw:frame presentation:style-name="Default-notes" draw:layer="backgroundobjects" svg:width="17.271cm" svg:height="12.572cm" svg:x="2.159cm" svg:y="13.271cm" presentation:class="notes" presentation:placeholder="true">
          <draw:text-box/>
        </draw:frame>
        <draw:frame presentation:style-name="Mpr4" draw:text-style-name="MP1" draw:layer="backgroundobjects" svg:width="9.369cm" svg:height="1.396cm" svg:x="0cm" svg:y="0cm" presentation:class="header">
          <draw:text-box>
            <text:p text:style-name="MP1">
              <presentation:header/>
            </text:p>
          </draw:text-box>
        </draw:frame>
        <draw:frame presentation:style-name="Mpr4" draw:text-style-name="MP2" draw:layer="backgroundobjects" svg:width="9.369cm" svg:height="1.396cm" svg:x="12.22cm" svg:y="0cm" presentation:class="date-time">
          <draw:text-box>
            <text:p text:style-name="MP2">
              <presentation:date-time/>
            </text:p>
          </draw:text-box>
        </draw:frame>
        <draw:frame presentation:style-name="Mpr5" draw:text-style-name="MP1" draw:layer="backgroundobjects" svg:width="9.369cm" svg:height="1.396cm" svg:x="0cm" svg:y="26.543cm" presentation:class="footer">
          <draw:text-box>
            <text:p text:style-name="MP1">
              <presentation:footer/>
            </text:p>
          </draw:text-box>
        </draw:frame>
        <draw:frame presentation:style-name="Mpr5" draw:text-style-name="MP2" draw:layer="backgroundobjects" svg:width="9.369cm" svg:height="1.396cm" svg:x="12.22cm" svg:y="26.543cm" presentation:class="page-number">
          <draw:text-box>
            <text:p text:style-name="MP2">
              <text:page-number>&lt;number&gt;</text:page-number>
            </text:p>
          </draw:text-box>
        </draw:frame>
      </presentation:notes>
    </style:master-page>
  </office:master-styles>
</office:document-styles>
</file>