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gara, Javier (CIAT)" initials="VJ(" lastIdx="1" clrIdx="0">
    <p:extLst>
      <p:ext uri="{19B8F6BF-5375-455C-9EA6-DF929625EA0E}">
        <p15:presenceInfo xmlns:p15="http://schemas.microsoft.com/office/powerpoint/2012/main" xmlns="" userId="S-1-5-21-1606980848-162531612-839522115-380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BFF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1EECBA-00AE-4E01-9C0A-45785F63E812}" v="5" dt="2019-04-13T06:29:16.323"/>
    <p1510:client id="{036CF0B4-8B26-F4C6-7D5C-D07A03AACB80}" v="3" dt="2019-04-17T19:33:19.556"/>
    <p1510:client id="{E1B79A11-25A2-EA91-444D-61254962428E}" v="1" dt="2019-04-17T19:40:48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1769" autoAdjust="0"/>
  </p:normalViewPr>
  <p:slideViewPr>
    <p:cSldViewPr snapToGrid="0">
      <p:cViewPr varScale="1">
        <p:scale>
          <a:sx n="77" d="100"/>
          <a:sy n="77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gara, Javier (CIAT)" userId="1737bf23-10e4-4004-af57-20e81a1f7d95" providerId="ADAL" clId="{A91EECBA-00AE-4E01-9C0A-45785F63E812}"/>
    <pc:docChg chg="undo custSel modSld">
      <pc:chgData name="Vergara, Javier (CIAT)" userId="1737bf23-10e4-4004-af57-20e81a1f7d95" providerId="ADAL" clId="{A91EECBA-00AE-4E01-9C0A-45785F63E812}" dt="2019-04-13T06:29:41.691" v="90" actId="1076"/>
      <pc:docMkLst>
        <pc:docMk/>
      </pc:docMkLst>
      <pc:sldChg chg="addSp delSp modSp">
        <pc:chgData name="Vergara, Javier (CIAT)" userId="1737bf23-10e4-4004-af57-20e81a1f7d95" providerId="ADAL" clId="{A91EECBA-00AE-4E01-9C0A-45785F63E812}" dt="2019-04-13T06:29:41.691" v="90" actId="1076"/>
        <pc:sldMkLst>
          <pc:docMk/>
          <pc:sldMk cId="4268846717" sldId="263"/>
        </pc:sldMkLst>
        <pc:spChg chg="del">
          <ac:chgData name="Vergara, Javier (CIAT)" userId="1737bf23-10e4-4004-af57-20e81a1f7d95" providerId="ADAL" clId="{A91EECBA-00AE-4E01-9C0A-45785F63E812}" dt="2019-04-13T06:26:42.544" v="41" actId="478"/>
          <ac:spMkLst>
            <pc:docMk/>
            <pc:sldMk cId="4268846717" sldId="263"/>
            <ac:spMk id="3" creationId="{37748CE2-390C-4236-BB57-F039494C0529}"/>
          </ac:spMkLst>
        </pc:spChg>
        <pc:spChg chg="del">
          <ac:chgData name="Vergara, Javier (CIAT)" userId="1737bf23-10e4-4004-af57-20e81a1f7d95" providerId="ADAL" clId="{A91EECBA-00AE-4E01-9C0A-45785F63E812}" dt="2019-04-13T06:26:52.743" v="47" actId="478"/>
          <ac:spMkLst>
            <pc:docMk/>
            <pc:sldMk cId="4268846717" sldId="263"/>
            <ac:spMk id="7" creationId="{BA444347-3E07-453F-A435-649EE86BE1D6}"/>
          </ac:spMkLst>
        </pc:spChg>
        <pc:spChg chg="del">
          <ac:chgData name="Vergara, Javier (CIAT)" userId="1737bf23-10e4-4004-af57-20e81a1f7d95" providerId="ADAL" clId="{A91EECBA-00AE-4E01-9C0A-45785F63E812}" dt="2019-04-13T06:26:40.940" v="40" actId="478"/>
          <ac:spMkLst>
            <pc:docMk/>
            <pc:sldMk cId="4268846717" sldId="263"/>
            <ac:spMk id="10" creationId="{00000000-0000-0000-0000-000000000000}"/>
          </ac:spMkLst>
        </pc:spChg>
        <pc:spChg chg="del">
          <ac:chgData name="Vergara, Javier (CIAT)" userId="1737bf23-10e4-4004-af57-20e81a1f7d95" providerId="ADAL" clId="{A91EECBA-00AE-4E01-9C0A-45785F63E812}" dt="2019-04-13T06:26:38.855" v="39" actId="478"/>
          <ac:spMkLst>
            <pc:docMk/>
            <pc:sldMk cId="4268846717" sldId="263"/>
            <ac:spMk id="11" creationId="{00000000-0000-0000-0000-000000000000}"/>
          </ac:spMkLst>
        </pc:spChg>
        <pc:spChg chg="del mod">
          <ac:chgData name="Vergara, Javier (CIAT)" userId="1737bf23-10e4-4004-af57-20e81a1f7d95" providerId="ADAL" clId="{A91EECBA-00AE-4E01-9C0A-45785F63E812}" dt="2019-04-13T06:26:49.106" v="45" actId="478"/>
          <ac:spMkLst>
            <pc:docMk/>
            <pc:sldMk cId="4268846717" sldId="263"/>
            <ac:spMk id="12" creationId="{64E9D1B0-3E66-4627-9C4A-850A6F0C1D13}"/>
          </ac:spMkLst>
        </pc:spChg>
        <pc:spChg chg="add mod">
          <ac:chgData name="Vergara, Javier (CIAT)" userId="1737bf23-10e4-4004-af57-20e81a1f7d95" providerId="ADAL" clId="{A91EECBA-00AE-4E01-9C0A-45785F63E812}" dt="2019-04-13T06:28:51.485" v="78" actId="1076"/>
          <ac:spMkLst>
            <pc:docMk/>
            <pc:sldMk cId="4268846717" sldId="263"/>
            <ac:spMk id="18" creationId="{0B81691F-14FD-4FF6-9182-87316D1768F0}"/>
          </ac:spMkLst>
        </pc:spChg>
        <pc:spChg chg="del">
          <ac:chgData name="Vergara, Javier (CIAT)" userId="1737bf23-10e4-4004-af57-20e81a1f7d95" providerId="ADAL" clId="{A91EECBA-00AE-4E01-9C0A-45785F63E812}" dt="2019-04-13T06:26:51.231" v="46" actId="478"/>
          <ac:spMkLst>
            <pc:docMk/>
            <pc:sldMk cId="4268846717" sldId="263"/>
            <ac:spMk id="19" creationId="{7966AAB4-0CB8-41B7-BCE2-38E71EC5DF5A}"/>
          </ac:spMkLst>
        </pc:spChg>
        <pc:spChg chg="add mod">
          <ac:chgData name="Vergara, Javier (CIAT)" userId="1737bf23-10e4-4004-af57-20e81a1f7d95" providerId="ADAL" clId="{A91EECBA-00AE-4E01-9C0A-45785F63E812}" dt="2019-04-13T06:28:56.788" v="79" actId="1076"/>
          <ac:spMkLst>
            <pc:docMk/>
            <pc:sldMk cId="4268846717" sldId="263"/>
            <ac:spMk id="20" creationId="{74C04F1A-97C0-4AE5-B250-C93CA5BE8901}"/>
          </ac:spMkLst>
        </pc:spChg>
        <pc:spChg chg="add mod">
          <ac:chgData name="Vergara, Javier (CIAT)" userId="1737bf23-10e4-4004-af57-20e81a1f7d95" providerId="ADAL" clId="{A91EECBA-00AE-4E01-9C0A-45785F63E812}" dt="2019-04-13T06:29:01.263" v="80" actId="1076"/>
          <ac:spMkLst>
            <pc:docMk/>
            <pc:sldMk cId="4268846717" sldId="263"/>
            <ac:spMk id="21" creationId="{F97066A1-36AB-43B0-8803-469F24E054C8}"/>
          </ac:spMkLst>
        </pc:spChg>
        <pc:spChg chg="add mod">
          <ac:chgData name="Vergara, Javier (CIAT)" userId="1737bf23-10e4-4004-af57-20e81a1f7d95" providerId="ADAL" clId="{A91EECBA-00AE-4E01-9C0A-45785F63E812}" dt="2019-04-13T06:29:12.983" v="81" actId="1076"/>
          <ac:spMkLst>
            <pc:docMk/>
            <pc:sldMk cId="4268846717" sldId="263"/>
            <ac:spMk id="22" creationId="{B34BA769-B227-4F2D-BFCA-74A3EB10B6CD}"/>
          </ac:spMkLst>
        </pc:spChg>
        <pc:spChg chg="add mod">
          <ac:chgData name="Vergara, Javier (CIAT)" userId="1737bf23-10e4-4004-af57-20e81a1f7d95" providerId="ADAL" clId="{A91EECBA-00AE-4E01-9C0A-45785F63E812}" dt="2019-04-13T06:29:41.691" v="90" actId="1076"/>
          <ac:spMkLst>
            <pc:docMk/>
            <pc:sldMk cId="4268846717" sldId="263"/>
            <ac:spMk id="23" creationId="{5892EAC2-720C-4D29-9143-09860847058F}"/>
          </ac:spMkLst>
        </pc:spChg>
        <pc:spChg chg="add mod">
          <ac:chgData name="Vergara, Javier (CIAT)" userId="1737bf23-10e4-4004-af57-20e81a1f7d95" providerId="ADAL" clId="{A91EECBA-00AE-4E01-9C0A-45785F63E812}" dt="2019-04-13T06:29:24.687" v="86" actId="20577"/>
          <ac:spMkLst>
            <pc:docMk/>
            <pc:sldMk cId="4268846717" sldId="263"/>
            <ac:spMk id="24" creationId="{B2894B70-0C9C-474A-B676-6381BDACF4AA}"/>
          </ac:spMkLst>
        </pc:spChg>
        <pc:picChg chg="mod">
          <ac:chgData name="Vergara, Javier (CIAT)" userId="1737bf23-10e4-4004-af57-20e81a1f7d95" providerId="ADAL" clId="{A91EECBA-00AE-4E01-9C0A-45785F63E812}" dt="2019-04-13T06:28:32.395" v="74" actId="14100"/>
          <ac:picMkLst>
            <pc:docMk/>
            <pc:sldMk cId="4268846717" sldId="263"/>
            <ac:picMk id="2" creationId="{B356A16D-3FA5-40B2-9B19-6EFF986F3416}"/>
          </ac:picMkLst>
        </pc:picChg>
        <pc:picChg chg="mod">
          <ac:chgData name="Vergara, Javier (CIAT)" userId="1737bf23-10e4-4004-af57-20e81a1f7d95" providerId="ADAL" clId="{A91EECBA-00AE-4E01-9C0A-45785F63E812}" dt="2019-04-13T06:27:52.855" v="65" actId="1076"/>
          <ac:picMkLst>
            <pc:docMk/>
            <pc:sldMk cId="4268846717" sldId="263"/>
            <ac:picMk id="4" creationId="{17A02D8E-EEBD-4E26-9C79-F928D4878934}"/>
          </ac:picMkLst>
        </pc:picChg>
        <pc:picChg chg="add del">
          <ac:chgData name="Vergara, Javier (CIAT)" userId="1737bf23-10e4-4004-af57-20e81a1f7d95" providerId="ADAL" clId="{A91EECBA-00AE-4E01-9C0A-45785F63E812}" dt="2019-04-13T06:28:36.889" v="76"/>
          <ac:picMkLst>
            <pc:docMk/>
            <pc:sldMk cId="4268846717" sldId="263"/>
            <ac:picMk id="5" creationId="{89D0DF00-05B2-4387-A806-A7DAA3516C14}"/>
          </ac:picMkLst>
        </pc:picChg>
        <pc:picChg chg="mod modCrop">
          <ac:chgData name="Vergara, Javier (CIAT)" userId="1737bf23-10e4-4004-af57-20e81a1f7d95" providerId="ADAL" clId="{A91EECBA-00AE-4E01-9C0A-45785F63E812}" dt="2019-04-13T06:28:27.509" v="72" actId="14100"/>
          <ac:picMkLst>
            <pc:docMk/>
            <pc:sldMk cId="4268846717" sldId="263"/>
            <ac:picMk id="9" creationId="{8323EDC2-9D0B-47B4-B7A2-98BA8C6BE457}"/>
          </ac:picMkLst>
        </pc:picChg>
        <pc:picChg chg="mod">
          <ac:chgData name="Vergara, Javier (CIAT)" userId="1737bf23-10e4-4004-af57-20e81a1f7d95" providerId="ADAL" clId="{A91EECBA-00AE-4E01-9C0A-45785F63E812}" dt="2019-04-13T06:27:51.396" v="64" actId="1076"/>
          <ac:picMkLst>
            <pc:docMk/>
            <pc:sldMk cId="4268846717" sldId="263"/>
            <ac:picMk id="15" creationId="{5610B0A4-CC2B-4CB1-8AF4-7D24C5539CAB}"/>
          </ac:picMkLst>
        </pc:picChg>
        <pc:picChg chg="mod">
          <ac:chgData name="Vergara, Javier (CIAT)" userId="1737bf23-10e4-4004-af57-20e81a1f7d95" providerId="ADAL" clId="{A91EECBA-00AE-4E01-9C0A-45785F63E812}" dt="2019-04-13T06:27:04.999" v="52" actId="14100"/>
          <ac:picMkLst>
            <pc:docMk/>
            <pc:sldMk cId="4268846717" sldId="263"/>
            <ac:picMk id="16" creationId="{00000000-0000-0000-0000-000000000000}"/>
          </ac:picMkLst>
        </pc:picChg>
        <pc:picChg chg="add del mod">
          <ac:chgData name="Vergara, Javier (CIAT)" userId="1737bf23-10e4-4004-af57-20e81a1f7d95" providerId="ADAL" clId="{A91EECBA-00AE-4E01-9C0A-45785F63E812}" dt="2019-04-13T06:27:09.999" v="53" actId="1076"/>
          <ac:picMkLst>
            <pc:docMk/>
            <pc:sldMk cId="4268846717" sldId="263"/>
            <ac:picMk id="17" creationId="{00000000-0000-0000-0000-000000000000}"/>
          </ac:picMkLst>
        </pc:picChg>
      </pc:sldChg>
      <pc:sldChg chg="modSp">
        <pc:chgData name="Vergara, Javier (CIAT)" userId="1737bf23-10e4-4004-af57-20e81a1f7d95" providerId="ADAL" clId="{A91EECBA-00AE-4E01-9C0A-45785F63E812}" dt="2019-04-13T06:26:18.612" v="38" actId="1076"/>
        <pc:sldMkLst>
          <pc:docMk/>
          <pc:sldMk cId="1117611040" sldId="264"/>
        </pc:sldMkLst>
        <pc:spChg chg="mod">
          <ac:chgData name="Vergara, Javier (CIAT)" userId="1737bf23-10e4-4004-af57-20e81a1f7d95" providerId="ADAL" clId="{A91EECBA-00AE-4E01-9C0A-45785F63E812}" dt="2019-04-13T06:26:18.612" v="38" actId="1076"/>
          <ac:spMkLst>
            <pc:docMk/>
            <pc:sldMk cId="1117611040" sldId="264"/>
            <ac:spMk id="8" creationId="{9825BB65-79A6-4A02-AF28-230F124F498C}"/>
          </ac:spMkLst>
        </pc:spChg>
        <pc:spChg chg="mod">
          <ac:chgData name="Vergara, Javier (CIAT)" userId="1737bf23-10e4-4004-af57-20e81a1f7d95" providerId="ADAL" clId="{A91EECBA-00AE-4E01-9C0A-45785F63E812}" dt="2019-04-13T06:26:18.612" v="38" actId="1076"/>
          <ac:spMkLst>
            <pc:docMk/>
            <pc:sldMk cId="1117611040" sldId="264"/>
            <ac:spMk id="9" creationId="{6680D46E-C93C-411B-8686-106BE123D0E5}"/>
          </ac:spMkLst>
        </pc:spChg>
        <pc:spChg chg="mod">
          <ac:chgData name="Vergara, Javier (CIAT)" userId="1737bf23-10e4-4004-af57-20e81a1f7d95" providerId="ADAL" clId="{A91EECBA-00AE-4E01-9C0A-45785F63E812}" dt="2019-04-13T06:26:18.612" v="38" actId="1076"/>
          <ac:spMkLst>
            <pc:docMk/>
            <pc:sldMk cId="1117611040" sldId="264"/>
            <ac:spMk id="10" creationId="{E58F3034-09D8-4E32-AB7B-11AAC123BCCB}"/>
          </ac:spMkLst>
        </pc:spChg>
        <pc:spChg chg="mod">
          <ac:chgData name="Vergara, Javier (CIAT)" userId="1737bf23-10e4-4004-af57-20e81a1f7d95" providerId="ADAL" clId="{A91EECBA-00AE-4E01-9C0A-45785F63E812}" dt="2019-04-13T06:26:18.612" v="38" actId="1076"/>
          <ac:spMkLst>
            <pc:docMk/>
            <pc:sldMk cId="1117611040" sldId="264"/>
            <ac:spMk id="11" creationId="{93F0EB0A-A368-4AEB-8410-7A74313C5F7D}"/>
          </ac:spMkLst>
        </pc:spChg>
        <pc:picChg chg="mod modCrop">
          <ac:chgData name="Vergara, Javier (CIAT)" userId="1737bf23-10e4-4004-af57-20e81a1f7d95" providerId="ADAL" clId="{A91EECBA-00AE-4E01-9C0A-45785F63E812}" dt="2019-04-13T06:26:18.612" v="38" actId="1076"/>
          <ac:picMkLst>
            <pc:docMk/>
            <pc:sldMk cId="1117611040" sldId="264"/>
            <ac:picMk id="3" creationId="{75E03708-41C2-4BD7-8091-70E67ED3BD5D}"/>
          </ac:picMkLst>
        </pc:picChg>
        <pc:picChg chg="mod modCrop">
          <ac:chgData name="Vergara, Javier (CIAT)" userId="1737bf23-10e4-4004-af57-20e81a1f7d95" providerId="ADAL" clId="{A91EECBA-00AE-4E01-9C0A-45785F63E812}" dt="2019-04-13T06:26:18.612" v="38" actId="1076"/>
          <ac:picMkLst>
            <pc:docMk/>
            <pc:sldMk cId="1117611040" sldId="264"/>
            <ac:picMk id="6" creationId="{FA9DC823-AE4A-4B1A-8D4B-056D587CCAD4}"/>
          </ac:picMkLst>
        </pc:picChg>
        <pc:picChg chg="mod">
          <ac:chgData name="Vergara, Javier (CIAT)" userId="1737bf23-10e4-4004-af57-20e81a1f7d95" providerId="ADAL" clId="{A91EECBA-00AE-4E01-9C0A-45785F63E812}" dt="2019-04-13T06:26:18.612" v="38" actId="1076"/>
          <ac:picMkLst>
            <pc:docMk/>
            <pc:sldMk cId="1117611040" sldId="264"/>
            <ac:picMk id="13" creationId="{4F8BD1F3-FA77-454A-9F47-A3123007CCAE}"/>
          </ac:picMkLst>
        </pc:picChg>
        <pc:picChg chg="mod">
          <ac:chgData name="Vergara, Javier (CIAT)" userId="1737bf23-10e4-4004-af57-20e81a1f7d95" providerId="ADAL" clId="{A91EECBA-00AE-4E01-9C0A-45785F63E812}" dt="2019-04-13T06:26:18.612" v="38" actId="1076"/>
          <ac:picMkLst>
            <pc:docMk/>
            <pc:sldMk cId="1117611040" sldId="264"/>
            <ac:picMk id="15" creationId="{9FCFBBC3-8923-45C5-8637-32BAFF47D5C5}"/>
          </ac:picMkLst>
        </pc:picChg>
      </pc:sldChg>
    </pc:docChg>
  </pc:docChgLst>
  <pc:docChgLst>
    <pc:chgData name="Vergara, Javier (CIAT)" userId="S::j.vergara@cgiar.org::1737bf23-10e4-4004-af57-20e81a1f7d95" providerId="AD" clId="Web-{09E33889-EFA0-EAB8-C3B7-397358047966}"/>
    <pc:docChg chg="modSld">
      <pc:chgData name="Vergara, Javier (CIAT)" userId="S::j.vergara@cgiar.org::1737bf23-10e4-4004-af57-20e81a1f7d95" providerId="AD" clId="Web-{09E33889-EFA0-EAB8-C3B7-397358047966}" dt="2019-04-24T12:27:18.257" v="26" actId="1076"/>
      <pc:docMkLst>
        <pc:docMk/>
      </pc:docMkLst>
      <pc:sldChg chg="modSp">
        <pc:chgData name="Vergara, Javier (CIAT)" userId="S::j.vergara@cgiar.org::1737bf23-10e4-4004-af57-20e81a1f7d95" providerId="AD" clId="Web-{09E33889-EFA0-EAB8-C3B7-397358047966}" dt="2019-04-24T12:27:18.257" v="26" actId="1076"/>
        <pc:sldMkLst>
          <pc:docMk/>
          <pc:sldMk cId="4268846717" sldId="263"/>
        </pc:sldMkLst>
        <pc:spChg chg="mod">
          <ac:chgData name="Vergara, Javier (CIAT)" userId="S::j.vergara@cgiar.org::1737bf23-10e4-4004-af57-20e81a1f7d95" providerId="AD" clId="Web-{09E33889-EFA0-EAB8-C3B7-397358047966}" dt="2019-04-24T12:27:18.257" v="26" actId="1076"/>
          <ac:spMkLst>
            <pc:docMk/>
            <pc:sldMk cId="4268846717" sldId="263"/>
            <ac:spMk id="3" creationId="{C4105DC1-8271-4B95-A636-619CDE6535F6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616" v="24" actId="1076"/>
          <ac:spMkLst>
            <pc:docMk/>
            <pc:sldMk cId="4268846717" sldId="263"/>
            <ac:spMk id="18" creationId="{0B81691F-14FD-4FF6-9182-87316D1768F0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523" v="16" actId="1076"/>
          <ac:spMkLst>
            <pc:docMk/>
            <pc:sldMk cId="4268846717" sldId="263"/>
            <ac:spMk id="20" creationId="{74C04F1A-97C0-4AE5-B250-C93CA5BE8901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538" v="17" actId="1076"/>
          <ac:spMkLst>
            <pc:docMk/>
            <pc:sldMk cId="4268846717" sldId="263"/>
            <ac:spMk id="21" creationId="{F97066A1-36AB-43B0-8803-469F24E054C8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616" v="25" actId="1076"/>
          <ac:spMkLst>
            <pc:docMk/>
            <pc:sldMk cId="4268846717" sldId="263"/>
            <ac:spMk id="22" creationId="{B34BA769-B227-4F2D-BFCA-74A3EB10B6CD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585" v="21" actId="1076"/>
          <ac:spMkLst>
            <pc:docMk/>
            <pc:sldMk cId="4268846717" sldId="263"/>
            <ac:spMk id="23" creationId="{5892EAC2-720C-4D29-9143-09860847058F}"/>
          </ac:spMkLst>
        </pc:spChg>
        <pc:spChg chg="mod">
          <ac:chgData name="Vergara, Javier (CIAT)" userId="S::j.vergara@cgiar.org::1737bf23-10e4-4004-af57-20e81a1f7d95" providerId="AD" clId="Web-{09E33889-EFA0-EAB8-C3B7-397358047966}" dt="2019-04-24T12:27:14.616" v="23" actId="1076"/>
          <ac:spMkLst>
            <pc:docMk/>
            <pc:sldMk cId="4268846717" sldId="263"/>
            <ac:spMk id="24" creationId="{B2894B70-0C9C-474A-B676-6381BDACF4AA}"/>
          </ac:spMkLst>
        </pc:spChg>
        <pc:picChg chg="mod">
          <ac:chgData name="Vergara, Javier (CIAT)" userId="S::j.vergara@cgiar.org::1737bf23-10e4-4004-af57-20e81a1f7d95" providerId="AD" clId="Web-{09E33889-EFA0-EAB8-C3B7-397358047966}" dt="2019-04-24T12:27:14.507" v="14" actId="1076"/>
          <ac:picMkLst>
            <pc:docMk/>
            <pc:sldMk cId="4268846717" sldId="263"/>
            <ac:picMk id="5" creationId="{738AF3C1-9A23-474B-BF3A-EE86B6AE3ABE}"/>
          </ac:picMkLst>
        </pc:picChg>
        <pc:picChg chg="mod">
          <ac:chgData name="Vergara, Javier (CIAT)" userId="S::j.vergara@cgiar.org::1737bf23-10e4-4004-af57-20e81a1f7d95" providerId="AD" clId="Web-{09E33889-EFA0-EAB8-C3B7-397358047966}" dt="2019-04-24T12:27:14.523" v="15" actId="1076"/>
          <ac:picMkLst>
            <pc:docMk/>
            <pc:sldMk cId="4268846717" sldId="263"/>
            <ac:picMk id="7" creationId="{ED18B229-E09F-46F0-A6D6-A159F99E9793}"/>
          </ac:picMkLst>
        </pc:picChg>
        <pc:picChg chg="mod">
          <ac:chgData name="Vergara, Javier (CIAT)" userId="S::j.vergara@cgiar.org::1737bf23-10e4-4004-af57-20e81a1f7d95" providerId="AD" clId="Web-{09E33889-EFA0-EAB8-C3B7-397358047966}" dt="2019-04-24T12:27:14.554" v="18" actId="1076"/>
          <ac:picMkLst>
            <pc:docMk/>
            <pc:sldMk cId="4268846717" sldId="263"/>
            <ac:picMk id="10" creationId="{ADE2B71A-612C-4DCC-95AE-89C52A2F0959}"/>
          </ac:picMkLst>
        </pc:picChg>
        <pc:picChg chg="mod">
          <ac:chgData name="Vergara, Javier (CIAT)" userId="S::j.vergara@cgiar.org::1737bf23-10e4-4004-af57-20e81a1f7d95" providerId="AD" clId="Web-{09E33889-EFA0-EAB8-C3B7-397358047966}" dt="2019-04-24T12:27:14.570" v="19" actId="1076"/>
          <ac:picMkLst>
            <pc:docMk/>
            <pc:sldMk cId="4268846717" sldId="263"/>
            <ac:picMk id="12" creationId="{FC20475A-1DCA-4EA5-8713-9BD7E78B0568}"/>
          </ac:picMkLst>
        </pc:picChg>
        <pc:picChg chg="mod">
          <ac:chgData name="Vergara, Javier (CIAT)" userId="S::j.vergara@cgiar.org::1737bf23-10e4-4004-af57-20e81a1f7d95" providerId="AD" clId="Web-{09E33889-EFA0-EAB8-C3B7-397358047966}" dt="2019-04-24T12:27:14.601" v="22" actId="1076"/>
          <ac:picMkLst>
            <pc:docMk/>
            <pc:sldMk cId="4268846717" sldId="263"/>
            <ac:picMk id="14" creationId="{3C7D780C-7E20-458B-BCAF-DFD005C0983C}"/>
          </ac:picMkLst>
        </pc:picChg>
        <pc:picChg chg="mod">
          <ac:chgData name="Vergara, Javier (CIAT)" userId="S::j.vergara@cgiar.org::1737bf23-10e4-4004-af57-20e81a1f7d95" providerId="AD" clId="Web-{09E33889-EFA0-EAB8-C3B7-397358047966}" dt="2019-04-24T12:27:14.585" v="20" actId="1076"/>
          <ac:picMkLst>
            <pc:docMk/>
            <pc:sldMk cId="4268846717" sldId="263"/>
            <ac:picMk id="25" creationId="{0CF6F019-5972-4758-B67F-D832016BE794}"/>
          </ac:picMkLst>
        </pc:picChg>
      </pc:sldChg>
    </pc:docChg>
  </pc:docChgLst>
  <pc:docChgLst>
    <pc:chgData name="Vergara, Javier (CIAT)" userId="S::j.vergara@cgiar.org::1737bf23-10e4-4004-af57-20e81a1f7d95" providerId="AD" clId="Web-{E1B79A11-25A2-EA91-444D-61254962428E}"/>
    <pc:docChg chg="modSld">
      <pc:chgData name="Vergara, Javier (CIAT)" userId="S::j.vergara@cgiar.org::1737bf23-10e4-4004-af57-20e81a1f7d95" providerId="AD" clId="Web-{E1B79A11-25A2-EA91-444D-61254962428E}" dt="2019-04-17T19:47:24.814" v="233" actId="20577"/>
      <pc:docMkLst>
        <pc:docMk/>
      </pc:docMkLst>
      <pc:sldChg chg="addSp modSp">
        <pc:chgData name="Vergara, Javier (CIAT)" userId="S::j.vergara@cgiar.org::1737bf23-10e4-4004-af57-20e81a1f7d95" providerId="AD" clId="Web-{E1B79A11-25A2-EA91-444D-61254962428E}" dt="2019-04-17T19:41:25.394" v="31" actId="14100"/>
        <pc:sldMkLst>
          <pc:docMk/>
          <pc:sldMk cId="4268846717" sldId="263"/>
        </pc:sldMkLst>
        <pc:spChg chg="add mod">
          <ac:chgData name="Vergara, Javier (CIAT)" userId="S::j.vergara@cgiar.org::1737bf23-10e4-4004-af57-20e81a1f7d95" providerId="AD" clId="Web-{E1B79A11-25A2-EA91-444D-61254962428E}" dt="2019-04-17T19:41:25.394" v="31" actId="14100"/>
          <ac:spMkLst>
            <pc:docMk/>
            <pc:sldMk cId="4268846717" sldId="263"/>
            <ac:spMk id="3" creationId="{C4105DC1-8271-4B95-A636-619CDE6535F6}"/>
          </ac:spMkLst>
        </pc:spChg>
        <pc:spChg chg="mod">
          <ac:chgData name="Vergara, Javier (CIAT)" userId="S::j.vergara@cgiar.org::1737bf23-10e4-4004-af57-20e81a1f7d95" providerId="AD" clId="Web-{E1B79A11-25A2-EA91-444D-61254962428E}" dt="2019-04-17T19:41:04.894" v="24" actId="1076"/>
          <ac:spMkLst>
            <pc:docMk/>
            <pc:sldMk cId="4268846717" sldId="263"/>
            <ac:spMk id="21" creationId="{F97066A1-36AB-43B0-8803-469F24E054C8}"/>
          </ac:spMkLst>
        </pc:spChg>
        <pc:spChg chg="mod">
          <ac:chgData name="Vergara, Javier (CIAT)" userId="S::j.vergara@cgiar.org::1737bf23-10e4-4004-af57-20e81a1f7d95" providerId="AD" clId="Web-{E1B79A11-25A2-EA91-444D-61254962428E}" dt="2019-04-17T19:41:04.894" v="25" actId="1076"/>
          <ac:spMkLst>
            <pc:docMk/>
            <pc:sldMk cId="4268846717" sldId="263"/>
            <ac:spMk id="22" creationId="{B34BA769-B227-4F2D-BFCA-74A3EB10B6CD}"/>
          </ac:spMkLst>
        </pc:spChg>
        <pc:spChg chg="mod">
          <ac:chgData name="Vergara, Javier (CIAT)" userId="S::j.vergara@cgiar.org::1737bf23-10e4-4004-af57-20e81a1f7d95" providerId="AD" clId="Web-{E1B79A11-25A2-EA91-444D-61254962428E}" dt="2019-04-17T19:41:17.222" v="28" actId="1076"/>
          <ac:spMkLst>
            <pc:docMk/>
            <pc:sldMk cId="4268846717" sldId="263"/>
            <ac:spMk id="23" creationId="{5892EAC2-720C-4D29-9143-09860847058F}"/>
          </ac:spMkLst>
        </pc:spChg>
        <pc:spChg chg="mod">
          <ac:chgData name="Vergara, Javier (CIAT)" userId="S::j.vergara@cgiar.org::1737bf23-10e4-4004-af57-20e81a1f7d95" providerId="AD" clId="Web-{E1B79A11-25A2-EA91-444D-61254962428E}" dt="2019-04-17T19:41:17.222" v="29" actId="1076"/>
          <ac:spMkLst>
            <pc:docMk/>
            <pc:sldMk cId="4268846717" sldId="263"/>
            <ac:spMk id="24" creationId="{B2894B70-0C9C-474A-B676-6381BDACF4AA}"/>
          </ac:spMkLst>
        </pc:spChg>
        <pc:picChg chg="mod">
          <ac:chgData name="Vergara, Javier (CIAT)" userId="S::j.vergara@cgiar.org::1737bf23-10e4-4004-af57-20e81a1f7d95" providerId="AD" clId="Web-{E1B79A11-25A2-EA91-444D-61254962428E}" dt="2019-04-17T19:41:04.863" v="22" actId="1076"/>
          <ac:picMkLst>
            <pc:docMk/>
            <pc:sldMk cId="4268846717" sldId="263"/>
            <ac:picMk id="2" creationId="{B356A16D-3FA5-40B2-9B19-6EFF986F3416}"/>
          </ac:picMkLst>
        </pc:picChg>
        <pc:picChg chg="mod">
          <ac:chgData name="Vergara, Javier (CIAT)" userId="S::j.vergara@cgiar.org::1737bf23-10e4-4004-af57-20e81a1f7d95" providerId="AD" clId="Web-{E1B79A11-25A2-EA91-444D-61254962428E}" dt="2019-04-17T19:41:04.878" v="23" actId="1076"/>
          <ac:picMkLst>
            <pc:docMk/>
            <pc:sldMk cId="4268846717" sldId="263"/>
            <ac:picMk id="4" creationId="{17A02D8E-EEBD-4E26-9C79-F928D4878934}"/>
          </ac:picMkLst>
        </pc:picChg>
        <pc:picChg chg="mod">
          <ac:chgData name="Vergara, Javier (CIAT)" userId="S::j.vergara@cgiar.org::1737bf23-10e4-4004-af57-20e81a1f7d95" providerId="AD" clId="Web-{E1B79A11-25A2-EA91-444D-61254962428E}" dt="2019-04-17T19:41:17.191" v="26" actId="1076"/>
          <ac:picMkLst>
            <pc:docMk/>
            <pc:sldMk cId="4268846717" sldId="263"/>
            <ac:picMk id="9" creationId="{8323EDC2-9D0B-47B4-B7A2-98BA8C6BE457}"/>
          </ac:picMkLst>
        </pc:picChg>
        <pc:picChg chg="mod">
          <ac:chgData name="Vergara, Javier (CIAT)" userId="S::j.vergara@cgiar.org::1737bf23-10e4-4004-af57-20e81a1f7d95" providerId="AD" clId="Web-{E1B79A11-25A2-EA91-444D-61254962428E}" dt="2019-04-17T19:41:17.206" v="27" actId="1076"/>
          <ac:picMkLst>
            <pc:docMk/>
            <pc:sldMk cId="4268846717" sldId="263"/>
            <ac:picMk id="15" creationId="{5610B0A4-CC2B-4CB1-8AF4-7D24C5539CAB}"/>
          </ac:picMkLst>
        </pc:picChg>
      </pc:sldChg>
      <pc:sldChg chg="modSp">
        <pc:chgData name="Vergara, Javier (CIAT)" userId="S::j.vergara@cgiar.org::1737bf23-10e4-4004-af57-20e81a1f7d95" providerId="AD" clId="Web-{E1B79A11-25A2-EA91-444D-61254962428E}" dt="2019-04-17T19:40:13.425" v="14" actId="20577"/>
        <pc:sldMkLst>
          <pc:docMk/>
          <pc:sldMk cId="1117611040" sldId="264"/>
        </pc:sldMkLst>
        <pc:spChg chg="mod">
          <ac:chgData name="Vergara, Javier (CIAT)" userId="S::j.vergara@cgiar.org::1737bf23-10e4-4004-af57-20e81a1f7d95" providerId="AD" clId="Web-{E1B79A11-25A2-EA91-444D-61254962428E}" dt="2019-04-17T19:40:13.425" v="14" actId="20577"/>
          <ac:spMkLst>
            <pc:docMk/>
            <pc:sldMk cId="1117611040" sldId="264"/>
            <ac:spMk id="2" creationId="{00000000-0000-0000-0000-000000000000}"/>
          </ac:spMkLst>
        </pc:spChg>
      </pc:sldChg>
      <pc:sldChg chg="modSp">
        <pc:chgData name="Vergara, Javier (CIAT)" userId="S::j.vergara@cgiar.org::1737bf23-10e4-4004-af57-20e81a1f7d95" providerId="AD" clId="Web-{E1B79A11-25A2-EA91-444D-61254962428E}" dt="2019-04-17T19:47:24.814" v="232" actId="20577"/>
        <pc:sldMkLst>
          <pc:docMk/>
          <pc:sldMk cId="324394477" sldId="265"/>
        </pc:sldMkLst>
        <pc:spChg chg="mod">
          <ac:chgData name="Vergara, Javier (CIAT)" userId="S::j.vergara@cgiar.org::1737bf23-10e4-4004-af57-20e81a1f7d95" providerId="AD" clId="Web-{E1B79A11-25A2-EA91-444D-61254962428E}" dt="2019-04-17T19:47:24.814" v="232" actId="20577"/>
          <ac:spMkLst>
            <pc:docMk/>
            <pc:sldMk cId="324394477" sldId="265"/>
            <ac:spMk id="15" creationId="{A331AB26-56D8-4BCA-8AAB-C188316A8DF2}"/>
          </ac:spMkLst>
        </pc:spChg>
      </pc:sldChg>
    </pc:docChg>
  </pc:docChgLst>
  <pc:docChgLst>
    <pc:chgData name="Vergara, Javier (CIAT)" userId="S::j.vergara@cgiar.org::1737bf23-10e4-4004-af57-20e81a1f7d95" providerId="AD" clId="Web-{036CF0B4-8B26-F4C6-7D5C-D07A03AACB80}"/>
    <pc:docChg chg="addSld modSld">
      <pc:chgData name="Vergara, Javier (CIAT)" userId="S::j.vergara@cgiar.org::1737bf23-10e4-4004-af57-20e81a1f7d95" providerId="AD" clId="Web-{036CF0B4-8B26-F4C6-7D5C-D07A03AACB80}" dt="2019-04-17T19:35:25.523" v="204" actId="1076"/>
      <pc:docMkLst>
        <pc:docMk/>
      </pc:docMkLst>
      <pc:sldChg chg="addSp delSp modSp new">
        <pc:chgData name="Vergara, Javier (CIAT)" userId="S::j.vergara@cgiar.org::1737bf23-10e4-4004-af57-20e81a1f7d95" providerId="AD" clId="Web-{036CF0B4-8B26-F4C6-7D5C-D07A03AACB80}" dt="2019-04-17T19:35:25.523" v="204" actId="1076"/>
        <pc:sldMkLst>
          <pc:docMk/>
          <pc:sldMk cId="324394477" sldId="265"/>
        </pc:sldMkLst>
        <pc:spChg chg="del">
          <ac:chgData name="Vergara, Javier (CIAT)" userId="S::j.vergara@cgiar.org::1737bf23-10e4-4004-af57-20e81a1f7d95" providerId="AD" clId="Web-{036CF0B4-8B26-F4C6-7D5C-D07A03AACB80}" dt="2019-04-17T19:32:45.900" v="16"/>
          <ac:spMkLst>
            <pc:docMk/>
            <pc:sldMk cId="324394477" sldId="265"/>
            <ac:spMk id="2" creationId="{ADFFB055-F812-4486-8DB6-DA30E5F3D8B4}"/>
          </ac:spMkLst>
        </pc:spChg>
        <pc:spChg chg="del">
          <ac:chgData name="Vergara, Javier (CIAT)" userId="S::j.vergara@cgiar.org::1737bf23-10e4-4004-af57-20e81a1f7d95" providerId="AD" clId="Web-{036CF0B4-8B26-F4C6-7D5C-D07A03AACB80}" dt="2019-04-17T19:32:10.478" v="1"/>
          <ac:spMkLst>
            <pc:docMk/>
            <pc:sldMk cId="324394477" sldId="265"/>
            <ac:spMk id="3" creationId="{68B899B5-8192-4C76-94C7-879D3DD58C77}"/>
          </ac:spMkLst>
        </pc:spChg>
        <pc:spChg chg="add del mod">
          <ac:chgData name="Vergara, Javier (CIAT)" userId="S::j.vergara@cgiar.org::1737bf23-10e4-4004-af57-20e81a1f7d95" providerId="AD" clId="Web-{036CF0B4-8B26-F4C6-7D5C-D07A03AACB80}" dt="2019-04-17T19:32:38.634" v="14"/>
          <ac:spMkLst>
            <pc:docMk/>
            <pc:sldMk cId="324394477" sldId="265"/>
            <ac:spMk id="11" creationId="{9E520583-CA30-45F7-923F-1B2257E3FD76}"/>
          </ac:spMkLst>
        </pc:spChg>
        <pc:spChg chg="add mod">
          <ac:chgData name="Vergara, Javier (CIAT)" userId="S::j.vergara@cgiar.org::1737bf23-10e4-4004-af57-20e81a1f7d95" providerId="AD" clId="Web-{036CF0B4-8B26-F4C6-7D5C-D07A03AACB80}" dt="2019-04-17T19:35:06.180" v="198" actId="20577"/>
          <ac:spMkLst>
            <pc:docMk/>
            <pc:sldMk cId="324394477" sldId="265"/>
            <ac:spMk id="15" creationId="{A331AB26-56D8-4BCA-8AAB-C188316A8DF2}"/>
          </ac:spMkLst>
        </pc:spChg>
        <pc:picChg chg="add del mod ord">
          <ac:chgData name="Vergara, Javier (CIAT)" userId="S::j.vergara@cgiar.org::1737bf23-10e4-4004-af57-20e81a1f7d95" providerId="AD" clId="Web-{036CF0B4-8B26-F4C6-7D5C-D07A03AACB80}" dt="2019-04-17T19:32:34.462" v="13"/>
          <ac:picMkLst>
            <pc:docMk/>
            <pc:sldMk cId="324394477" sldId="265"/>
            <ac:picMk id="4" creationId="{3B6ABE79-677E-4420-A1B9-AB8C4CF24B7C}"/>
          </ac:picMkLst>
        </pc:picChg>
        <pc:picChg chg="add mod">
          <ac:chgData name="Vergara, Javier (CIAT)" userId="S::j.vergara@cgiar.org::1737bf23-10e4-4004-af57-20e81a1f7d95" providerId="AD" clId="Web-{036CF0B4-8B26-F4C6-7D5C-D07A03AACB80}" dt="2019-04-17T19:35:18.461" v="200" actId="1076"/>
          <ac:picMkLst>
            <pc:docMk/>
            <pc:sldMk cId="324394477" sldId="265"/>
            <ac:picMk id="6" creationId="{55B65189-6C90-404A-9EB8-23F7D8B7D084}"/>
          </ac:picMkLst>
        </pc:picChg>
        <pc:picChg chg="add mod">
          <ac:chgData name="Vergara, Javier (CIAT)" userId="S::j.vergara@cgiar.org::1737bf23-10e4-4004-af57-20e81a1f7d95" providerId="AD" clId="Web-{036CF0B4-8B26-F4C6-7D5C-D07A03AACB80}" dt="2019-04-17T19:35:18.492" v="201" actId="1076"/>
          <ac:picMkLst>
            <pc:docMk/>
            <pc:sldMk cId="324394477" sldId="265"/>
            <ac:picMk id="8" creationId="{C993572A-8FA3-4108-BDE7-52A86C99E9D1}"/>
          </ac:picMkLst>
        </pc:picChg>
        <pc:picChg chg="add mod ord">
          <ac:chgData name="Vergara, Javier (CIAT)" userId="S::j.vergara@cgiar.org::1737bf23-10e4-4004-af57-20e81a1f7d95" providerId="AD" clId="Web-{036CF0B4-8B26-F4C6-7D5C-D07A03AACB80}" dt="2019-04-17T19:35:18.508" v="202" actId="1076"/>
          <ac:picMkLst>
            <pc:docMk/>
            <pc:sldMk cId="324394477" sldId="265"/>
            <ac:picMk id="12" creationId="{A49E7808-AD64-4700-92B0-3D2562173D0E}"/>
          </ac:picMkLst>
        </pc:picChg>
        <pc:picChg chg="add mod">
          <ac:chgData name="Vergara, Javier (CIAT)" userId="S::j.vergara@cgiar.org::1737bf23-10e4-4004-af57-20e81a1f7d95" providerId="AD" clId="Web-{036CF0B4-8B26-F4C6-7D5C-D07A03AACB80}" dt="2019-04-17T19:35:25.523" v="204" actId="1076"/>
          <ac:picMkLst>
            <pc:docMk/>
            <pc:sldMk cId="324394477" sldId="265"/>
            <ac:picMk id="16" creationId="{10F85A64-7C91-4D25-AB98-06A38BB840B9}"/>
          </ac:picMkLst>
        </pc:picChg>
      </pc:sldChg>
    </pc:docChg>
  </pc:docChgLst>
  <pc:docChgLst>
    <pc:chgData name="Vergara, Javier (CIAT)" userId="S::j.vergara@cgiar.org::1737bf23-10e4-4004-af57-20e81a1f7d95" providerId="AD" clId="Web-{DD190364-8FAF-7E47-E448-FC47CA6AC1C1}"/>
    <pc:docChg chg="modSld">
      <pc:chgData name="Vergara, Javier (CIAT)" userId="S::j.vergara@cgiar.org::1737bf23-10e4-4004-af57-20e81a1f7d95" providerId="AD" clId="Web-{DD190364-8FAF-7E47-E448-FC47CA6AC1C1}" dt="2019-04-09T18:29:25.471" v="17" actId="1076"/>
      <pc:docMkLst>
        <pc:docMk/>
      </pc:docMkLst>
      <pc:sldChg chg="addSp delSp modSp">
        <pc:chgData name="Vergara, Javier (CIAT)" userId="S::j.vergara@cgiar.org::1737bf23-10e4-4004-af57-20e81a1f7d95" providerId="AD" clId="Web-{DD190364-8FAF-7E47-E448-FC47CA6AC1C1}" dt="2019-04-09T18:29:25.471" v="17" actId="1076"/>
        <pc:sldMkLst>
          <pc:docMk/>
          <pc:sldMk cId="1117611040" sldId="264"/>
        </pc:sldMkLst>
        <pc:spChg chg="del">
          <ac:chgData name="Vergara, Javier (CIAT)" userId="S::j.vergara@cgiar.org::1737bf23-10e4-4004-af57-20e81a1f7d95" providerId="AD" clId="Web-{DD190364-8FAF-7E47-E448-FC47CA6AC1C1}" dt="2019-04-09T18:28:38.143" v="9"/>
          <ac:spMkLst>
            <pc:docMk/>
            <pc:sldMk cId="1117611040" sldId="264"/>
            <ac:spMk id="2" creationId="{0BDADDF9-DBEB-4B53-865F-5207B09C354A}"/>
          </ac:spMkLst>
        </pc:spChg>
        <pc:spChg chg="mod">
          <ac:chgData name="Vergara, Javier (CIAT)" userId="S::j.vergara@cgiar.org::1737bf23-10e4-4004-af57-20e81a1f7d95" providerId="AD" clId="Web-{DD190364-8FAF-7E47-E448-FC47CA6AC1C1}" dt="2019-04-09T18:28:49.033" v="11" actId="1076"/>
          <ac:spMkLst>
            <pc:docMk/>
            <pc:sldMk cId="1117611040" sldId="264"/>
            <ac:spMk id="9" creationId="{6680D46E-C93C-411B-8686-106BE123D0E5}"/>
          </ac:spMkLst>
        </pc:spChg>
        <pc:spChg chg="mod">
          <ac:chgData name="Vergara, Javier (CIAT)" userId="S::j.vergara@cgiar.org::1737bf23-10e4-4004-af57-20e81a1f7d95" providerId="AD" clId="Web-{DD190364-8FAF-7E47-E448-FC47CA6AC1C1}" dt="2019-04-09T18:28:59.018" v="13" actId="1076"/>
          <ac:spMkLst>
            <pc:docMk/>
            <pc:sldMk cId="1117611040" sldId="264"/>
            <ac:spMk id="10" creationId="{E58F3034-09D8-4E32-AB7B-11AAC123BCCB}"/>
          </ac:spMkLst>
        </pc:spChg>
        <pc:spChg chg="mod">
          <ac:chgData name="Vergara, Javier (CIAT)" userId="S::j.vergara@cgiar.org::1737bf23-10e4-4004-af57-20e81a1f7d95" providerId="AD" clId="Web-{DD190364-8FAF-7E47-E448-FC47CA6AC1C1}" dt="2019-04-09T18:29:13.486" v="15" actId="1076"/>
          <ac:spMkLst>
            <pc:docMk/>
            <pc:sldMk cId="1117611040" sldId="264"/>
            <ac:spMk id="11" creationId="{93F0EB0A-A368-4AEB-8410-7A74313C5F7D}"/>
          </ac:spMkLst>
        </pc:spChg>
        <pc:spChg chg="mod">
          <ac:chgData name="Vergara, Javier (CIAT)" userId="S::j.vergara@cgiar.org::1737bf23-10e4-4004-af57-20e81a1f7d95" providerId="AD" clId="Web-{DD190364-8FAF-7E47-E448-FC47CA6AC1C1}" dt="2019-04-09T18:29:25.471" v="17" actId="1076"/>
          <ac:spMkLst>
            <pc:docMk/>
            <pc:sldMk cId="1117611040" sldId="264"/>
            <ac:spMk id="12" creationId="{0380B87A-5D9C-4073-9524-B60B7B7EE069}"/>
          </ac:spMkLst>
        </pc:spChg>
        <pc:spChg chg="add del mod">
          <ac:chgData name="Vergara, Javier (CIAT)" userId="S::j.vergara@cgiar.org::1737bf23-10e4-4004-af57-20e81a1f7d95" providerId="AD" clId="Web-{DD190364-8FAF-7E47-E448-FC47CA6AC1C1}" dt="2019-04-09T18:28:36.799" v="8"/>
          <ac:spMkLst>
            <pc:docMk/>
            <pc:sldMk cId="1117611040" sldId="264"/>
            <ac:spMk id="14" creationId="{ABA8167C-8360-4ABE-9090-286D222E8681}"/>
          </ac:spMkLst>
        </pc:spChg>
        <pc:picChg chg="add mod">
          <ac:chgData name="Vergara, Javier (CIAT)" userId="S::j.vergara@cgiar.org::1737bf23-10e4-4004-af57-20e81a1f7d95" providerId="AD" clId="Web-{DD190364-8FAF-7E47-E448-FC47CA6AC1C1}" dt="2019-04-09T18:28:41.284" v="10" actId="1076"/>
          <ac:picMkLst>
            <pc:docMk/>
            <pc:sldMk cId="1117611040" sldId="264"/>
            <ac:picMk id="3" creationId="{75E03708-41C2-4BD7-8091-70E67ED3BD5D}"/>
          </ac:picMkLst>
        </pc:picChg>
        <pc:picChg chg="del">
          <ac:chgData name="Vergara, Javier (CIAT)" userId="S::j.vergara@cgiar.org::1737bf23-10e4-4004-af57-20e81a1f7d95" providerId="AD" clId="Web-{DD190364-8FAF-7E47-E448-FC47CA6AC1C1}" dt="2019-04-09T18:28:32.705" v="7"/>
          <ac:picMkLst>
            <pc:docMk/>
            <pc:sldMk cId="1117611040" sldId="264"/>
            <ac:picMk id="4" creationId="{09A2864C-9A5C-47CD-AD3F-4B2D3F04071E}"/>
          </ac:picMkLst>
        </pc:picChg>
        <pc:picChg chg="mod">
          <ac:chgData name="Vergara, Javier (CIAT)" userId="S::j.vergara@cgiar.org::1737bf23-10e4-4004-af57-20e81a1f7d95" providerId="AD" clId="Web-{DD190364-8FAF-7E47-E448-FC47CA6AC1C1}" dt="2019-04-09T18:28:55.752" v="12" actId="1076"/>
          <ac:picMkLst>
            <pc:docMk/>
            <pc:sldMk cId="1117611040" sldId="264"/>
            <ac:picMk id="6" creationId="{FA9DC823-AE4A-4B1A-8D4B-056D587CCAD4}"/>
          </ac:picMkLst>
        </pc:picChg>
        <pc:picChg chg="mod">
          <ac:chgData name="Vergara, Javier (CIAT)" userId="S::j.vergara@cgiar.org::1737bf23-10e4-4004-af57-20e81a1f7d95" providerId="AD" clId="Web-{DD190364-8FAF-7E47-E448-FC47CA6AC1C1}" dt="2019-04-09T18:29:20.471" v="16" actId="1076"/>
          <ac:picMkLst>
            <pc:docMk/>
            <pc:sldMk cId="1117611040" sldId="264"/>
            <ac:picMk id="13" creationId="{4F8BD1F3-FA77-454A-9F47-A3123007CCAE}"/>
          </ac:picMkLst>
        </pc:picChg>
        <pc:picChg chg="mod">
          <ac:chgData name="Vergara, Javier (CIAT)" userId="S::j.vergara@cgiar.org::1737bf23-10e4-4004-af57-20e81a1f7d95" providerId="AD" clId="Web-{DD190364-8FAF-7E47-E448-FC47CA6AC1C1}" dt="2019-04-09T18:29:06.379" v="14" actId="1076"/>
          <ac:picMkLst>
            <pc:docMk/>
            <pc:sldMk cId="1117611040" sldId="264"/>
            <ac:picMk id="15" creationId="{9FCFBBC3-8923-45C5-8637-32BAFF47D5C5}"/>
          </ac:picMkLst>
        </pc:picChg>
      </pc:sldChg>
    </pc:docChg>
  </pc:docChgLst>
  <pc:docChgLst>
    <pc:chgData name="Vergara, Javier (CIAT)" userId="S::j.vergara@cgiar.org::1737bf23-10e4-4004-af57-20e81a1f7d95" providerId="AD" clId="Web-{6BAC3373-A75E-08DA-5E4D-73AAD3997492}"/>
    <pc:docChg chg="addSld delSld modSld">
      <pc:chgData name="Vergara, Javier (CIAT)" userId="S::j.vergara@cgiar.org::1737bf23-10e4-4004-af57-20e81a1f7d95" providerId="AD" clId="Web-{6BAC3373-A75E-08DA-5E4D-73AAD3997492}" dt="2019-04-08T06:16:49.630" v="248" actId="1076"/>
      <pc:docMkLst>
        <pc:docMk/>
      </pc:docMkLst>
      <pc:sldChg chg="modSp">
        <pc:chgData name="Vergara, Javier (CIAT)" userId="S::j.vergara@cgiar.org::1737bf23-10e4-4004-af57-20e81a1f7d95" providerId="AD" clId="Web-{6BAC3373-A75E-08DA-5E4D-73AAD3997492}" dt="2019-04-08T06:09:50.101" v="4" actId="14100"/>
        <pc:sldMkLst>
          <pc:docMk/>
          <pc:sldMk cId="4268846717" sldId="263"/>
        </pc:sldMkLst>
        <pc:picChg chg="mod">
          <ac:chgData name="Vergara, Javier (CIAT)" userId="S::j.vergara@cgiar.org::1737bf23-10e4-4004-af57-20e81a1f7d95" providerId="AD" clId="Web-{6BAC3373-A75E-08DA-5E4D-73AAD3997492}" dt="2019-04-08T06:09:50.101" v="4" actId="14100"/>
          <ac:picMkLst>
            <pc:docMk/>
            <pc:sldMk cId="4268846717" sldId="263"/>
            <ac:picMk id="17" creationId="{00000000-0000-0000-0000-000000000000}"/>
          </ac:picMkLst>
        </pc:picChg>
      </pc:sldChg>
      <pc:sldChg chg="addSp delSp modSp new">
        <pc:chgData name="Vergara, Javier (CIAT)" userId="S::j.vergara@cgiar.org::1737bf23-10e4-4004-af57-20e81a1f7d95" providerId="AD" clId="Web-{6BAC3373-A75E-08DA-5E4D-73AAD3997492}" dt="2019-04-08T06:16:49.630" v="248" actId="1076"/>
        <pc:sldMkLst>
          <pc:docMk/>
          <pc:sldMk cId="1117611040" sldId="264"/>
        </pc:sldMkLst>
        <pc:spChg chg="del">
          <ac:chgData name="Vergara, Javier (CIAT)" userId="S::j.vergara@cgiar.org::1737bf23-10e4-4004-af57-20e81a1f7d95" providerId="AD" clId="Web-{6BAC3373-A75E-08DA-5E4D-73AAD3997492}" dt="2019-04-08T06:10:11.617" v="6"/>
          <ac:spMkLst>
            <pc:docMk/>
            <pc:sldMk cId="1117611040" sldId="264"/>
            <ac:spMk id="3" creationId="{985FA322-AF0B-48FB-B3F1-7E2799544AB2}"/>
          </ac:spMkLst>
        </pc:spChg>
        <pc:spChg chg="add mod">
          <ac:chgData name="Vergara, Javier (CIAT)" userId="S::j.vergara@cgiar.org::1737bf23-10e4-4004-af57-20e81a1f7d95" providerId="AD" clId="Web-{6BAC3373-A75E-08DA-5E4D-73AAD3997492}" dt="2019-04-08T06:11:28.319" v="24" actId="1076"/>
          <ac:spMkLst>
            <pc:docMk/>
            <pc:sldMk cId="1117611040" sldId="264"/>
            <ac:spMk id="8" creationId="{9825BB65-79A6-4A02-AF28-230F124F498C}"/>
          </ac:spMkLst>
        </pc:spChg>
        <pc:spChg chg="add mod">
          <ac:chgData name="Vergara, Javier (CIAT)" userId="S::j.vergara@cgiar.org::1737bf23-10e4-4004-af57-20e81a1f7d95" providerId="AD" clId="Web-{6BAC3373-A75E-08DA-5E4D-73AAD3997492}" dt="2019-04-08T06:11:35.726" v="27" actId="20577"/>
          <ac:spMkLst>
            <pc:docMk/>
            <pc:sldMk cId="1117611040" sldId="264"/>
            <ac:spMk id="9" creationId="{6680D46E-C93C-411B-8686-106BE123D0E5}"/>
          </ac:spMkLst>
        </pc:spChg>
        <pc:spChg chg="add mod">
          <ac:chgData name="Vergara, Javier (CIAT)" userId="S::j.vergara@cgiar.org::1737bf23-10e4-4004-af57-20e81a1f7d95" providerId="AD" clId="Web-{6BAC3373-A75E-08DA-5E4D-73AAD3997492}" dt="2019-04-08T06:11:42.554" v="31" actId="20577"/>
          <ac:spMkLst>
            <pc:docMk/>
            <pc:sldMk cId="1117611040" sldId="264"/>
            <ac:spMk id="10" creationId="{E58F3034-09D8-4E32-AB7B-11AAC123BCCB}"/>
          </ac:spMkLst>
        </pc:spChg>
        <pc:spChg chg="add mod">
          <ac:chgData name="Vergara, Javier (CIAT)" userId="S::j.vergara@cgiar.org::1737bf23-10e4-4004-af57-20e81a1f7d95" providerId="AD" clId="Web-{6BAC3373-A75E-08DA-5E4D-73AAD3997492}" dt="2019-04-08T06:11:50.616" v="36" actId="20577"/>
          <ac:spMkLst>
            <pc:docMk/>
            <pc:sldMk cId="1117611040" sldId="264"/>
            <ac:spMk id="11" creationId="{93F0EB0A-A368-4AEB-8410-7A74313C5F7D}"/>
          </ac:spMkLst>
        </pc:spChg>
        <pc:spChg chg="add mod">
          <ac:chgData name="Vergara, Javier (CIAT)" userId="S::j.vergara@cgiar.org::1737bf23-10e4-4004-af57-20e81a1f7d95" providerId="AD" clId="Web-{6BAC3373-A75E-08DA-5E4D-73AAD3997492}" dt="2019-04-08T06:13:16.522" v="229" actId="20577"/>
          <ac:spMkLst>
            <pc:docMk/>
            <pc:sldMk cId="1117611040" sldId="264"/>
            <ac:spMk id="12" creationId="{0380B87A-5D9C-4073-9524-B60B7B7EE069}"/>
          </ac:spMkLst>
        </pc:spChg>
        <pc:picChg chg="add mod ord">
          <ac:chgData name="Vergara, Javier (CIAT)" userId="S::j.vergara@cgiar.org::1737bf23-10e4-4004-af57-20e81a1f7d95" providerId="AD" clId="Web-{6BAC3373-A75E-08DA-5E4D-73AAD3997492}" dt="2019-04-08T06:16:49.630" v="248" actId="1076"/>
          <ac:picMkLst>
            <pc:docMk/>
            <pc:sldMk cId="1117611040" sldId="264"/>
            <ac:picMk id="4" creationId="{09A2864C-9A5C-47CD-AD3F-4B2D3F04071E}"/>
          </ac:picMkLst>
        </pc:picChg>
        <pc:picChg chg="add mod">
          <ac:chgData name="Vergara, Javier (CIAT)" userId="S::j.vergara@cgiar.org::1737bf23-10e4-4004-af57-20e81a1f7d95" providerId="AD" clId="Web-{6BAC3373-A75E-08DA-5E4D-73AAD3997492}" dt="2019-04-08T06:16:41.723" v="245" actId="1076"/>
          <ac:picMkLst>
            <pc:docMk/>
            <pc:sldMk cId="1117611040" sldId="264"/>
            <ac:picMk id="6" creationId="{FA9DC823-AE4A-4B1A-8D4B-056D587CCAD4}"/>
          </ac:picMkLst>
        </pc:picChg>
        <pc:picChg chg="add mod">
          <ac:chgData name="Vergara, Javier (CIAT)" userId="S::j.vergara@cgiar.org::1737bf23-10e4-4004-af57-20e81a1f7d95" providerId="AD" clId="Web-{6BAC3373-A75E-08DA-5E4D-73AAD3997492}" dt="2019-04-08T06:16:01.051" v="235" actId="1076"/>
          <ac:picMkLst>
            <pc:docMk/>
            <pc:sldMk cId="1117611040" sldId="264"/>
            <ac:picMk id="13" creationId="{4F8BD1F3-FA77-454A-9F47-A3123007CCAE}"/>
          </ac:picMkLst>
        </pc:picChg>
        <pc:picChg chg="add mod">
          <ac:chgData name="Vergara, Javier (CIAT)" userId="S::j.vergara@cgiar.org::1737bf23-10e4-4004-af57-20e81a1f7d95" providerId="AD" clId="Web-{6BAC3373-A75E-08DA-5E4D-73AAD3997492}" dt="2019-04-08T06:16:18.145" v="239" actId="1076"/>
          <ac:picMkLst>
            <pc:docMk/>
            <pc:sldMk cId="1117611040" sldId="264"/>
            <ac:picMk id="15" creationId="{9FCFBBC3-8923-45C5-8637-32BAFF47D5C5}"/>
          </ac:picMkLst>
        </pc:picChg>
      </pc:sldChg>
    </pc:docChg>
  </pc:docChgLst>
  <pc:docChgLst>
    <pc:chgData name="Guest User" userId="S::urn:spo:anon#e12410dc68466febaef9ad7392753b62dde60c6ec21f80702afe71e6d1fcaf1f::" providerId="AD" clId="Web-{12A031E7-B2A7-3A85-43DD-462F6C1961B5}"/>
    <pc:docChg chg="modSld">
      <pc:chgData name="Guest User" userId="S::urn:spo:anon#e12410dc68466febaef9ad7392753b62dde60c6ec21f80702afe71e6d1fcaf1f::" providerId="AD" clId="Web-{12A031E7-B2A7-3A85-43DD-462F6C1961B5}" dt="2019-04-08T05:24:19.135" v="8" actId="14100"/>
      <pc:docMkLst>
        <pc:docMk/>
      </pc:docMkLst>
      <pc:sldChg chg="modSp">
        <pc:chgData name="Guest User" userId="S::urn:spo:anon#e12410dc68466febaef9ad7392753b62dde60c6ec21f80702afe71e6d1fcaf1f::" providerId="AD" clId="Web-{12A031E7-B2A7-3A85-43DD-462F6C1961B5}" dt="2019-04-08T05:24:19.135" v="8" actId="14100"/>
        <pc:sldMkLst>
          <pc:docMk/>
          <pc:sldMk cId="4268846717" sldId="263"/>
        </pc:sldMkLst>
        <pc:picChg chg="mod">
          <ac:chgData name="Guest User" userId="S::urn:spo:anon#e12410dc68466febaef9ad7392753b62dde60c6ec21f80702afe71e6d1fcaf1f::" providerId="AD" clId="Web-{12A031E7-B2A7-3A85-43DD-462F6C1961B5}" dt="2019-04-08T05:12:56.264" v="6" actId="14100"/>
          <ac:picMkLst>
            <pc:docMk/>
            <pc:sldMk cId="4268846717" sldId="263"/>
            <ac:picMk id="2" creationId="{B356A16D-3FA5-40B2-9B19-6EFF986F3416}"/>
          </ac:picMkLst>
        </pc:picChg>
        <pc:picChg chg="mod">
          <ac:chgData name="Guest User" userId="S::urn:spo:anon#e12410dc68466febaef9ad7392753b62dde60c6ec21f80702afe71e6d1fcaf1f::" providerId="AD" clId="Web-{12A031E7-B2A7-3A85-43DD-462F6C1961B5}" dt="2019-04-08T05:12:50.170" v="4" actId="14100"/>
          <ac:picMkLst>
            <pc:docMk/>
            <pc:sldMk cId="4268846717" sldId="263"/>
            <ac:picMk id="9" creationId="{8323EDC2-9D0B-47B4-B7A2-98BA8C6BE457}"/>
          </ac:picMkLst>
        </pc:picChg>
        <pc:picChg chg="mod">
          <ac:chgData name="Guest User" userId="S::urn:spo:anon#e12410dc68466febaef9ad7392753b62dde60c6ec21f80702afe71e6d1fcaf1f::" providerId="AD" clId="Web-{12A031E7-B2A7-3A85-43DD-462F6C1961B5}" dt="2019-04-08T05:10:13.655" v="1" actId="14100"/>
          <ac:picMkLst>
            <pc:docMk/>
            <pc:sldMk cId="4268846717" sldId="263"/>
            <ac:picMk id="15" creationId="{5610B0A4-CC2B-4CB1-8AF4-7D24C5539CAB}"/>
          </ac:picMkLst>
        </pc:picChg>
        <pc:picChg chg="mod">
          <ac:chgData name="Guest User" userId="S::urn:spo:anon#e12410dc68466febaef9ad7392753b62dde60c6ec21f80702afe71e6d1fcaf1f::" providerId="AD" clId="Web-{12A031E7-B2A7-3A85-43DD-462F6C1961B5}" dt="2019-04-08T05:24:19.135" v="8" actId="14100"/>
          <ac:picMkLst>
            <pc:docMk/>
            <pc:sldMk cId="4268846717" sldId="263"/>
            <ac:picMk id="17" creationId="{00000000-0000-0000-0000-000000000000}"/>
          </ac:picMkLst>
        </pc:picChg>
      </pc:sldChg>
    </pc:docChg>
  </pc:docChgLst>
  <pc:docChgLst>
    <pc:chgData name="Selvaraj, Michael (CIAT)" userId="S::m.selvaraj@cgiar.org::62d3ea7d-90b1-4df5-a311-114b51364b02" providerId="AD" clId="Web-{8C9D1162-54E0-C709-6212-223A73BC9212}"/>
    <pc:docChg chg="modSld">
      <pc:chgData name="Selvaraj, Michael (CIAT)" userId="S::m.selvaraj@cgiar.org::62d3ea7d-90b1-4df5-a311-114b51364b02" providerId="AD" clId="Web-{8C9D1162-54E0-C709-6212-223A73BC9212}" dt="2019-04-18T10:58:05.493" v="14" actId="20577"/>
      <pc:docMkLst>
        <pc:docMk/>
      </pc:docMkLst>
      <pc:sldChg chg="modSp">
        <pc:chgData name="Selvaraj, Michael (CIAT)" userId="S::m.selvaraj@cgiar.org::62d3ea7d-90b1-4df5-a311-114b51364b02" providerId="AD" clId="Web-{8C9D1162-54E0-C709-6212-223A73BC9212}" dt="2019-04-18T10:57:52.868" v="8" actId="20577"/>
        <pc:sldMkLst>
          <pc:docMk/>
          <pc:sldMk cId="4268846717" sldId="263"/>
        </pc:sldMkLst>
        <pc:spChg chg="mod">
          <ac:chgData name="Selvaraj, Michael (CIAT)" userId="S::m.selvaraj@cgiar.org::62d3ea7d-90b1-4df5-a311-114b51364b02" providerId="AD" clId="Web-{8C9D1162-54E0-C709-6212-223A73BC9212}" dt="2019-04-18T10:57:52.868" v="8" actId="20577"/>
          <ac:spMkLst>
            <pc:docMk/>
            <pc:sldMk cId="4268846717" sldId="263"/>
            <ac:spMk id="3" creationId="{C4105DC1-8271-4B95-A636-619CDE6535F6}"/>
          </ac:spMkLst>
        </pc:spChg>
      </pc:sldChg>
      <pc:sldChg chg="modSp">
        <pc:chgData name="Selvaraj, Michael (CIAT)" userId="S::m.selvaraj@cgiar.org::62d3ea7d-90b1-4df5-a311-114b51364b02" providerId="AD" clId="Web-{8C9D1162-54E0-C709-6212-223A73BC9212}" dt="2019-04-18T10:57:37.743" v="3" actId="20577"/>
        <pc:sldMkLst>
          <pc:docMk/>
          <pc:sldMk cId="1117611040" sldId="264"/>
        </pc:sldMkLst>
        <pc:spChg chg="mod">
          <ac:chgData name="Selvaraj, Michael (CIAT)" userId="S::m.selvaraj@cgiar.org::62d3ea7d-90b1-4df5-a311-114b51364b02" providerId="AD" clId="Web-{8C9D1162-54E0-C709-6212-223A73BC9212}" dt="2019-04-18T10:57:37.743" v="3" actId="20577"/>
          <ac:spMkLst>
            <pc:docMk/>
            <pc:sldMk cId="1117611040" sldId="264"/>
            <ac:spMk id="2" creationId="{00000000-0000-0000-0000-000000000000}"/>
          </ac:spMkLst>
        </pc:spChg>
      </pc:sldChg>
      <pc:sldChg chg="modSp">
        <pc:chgData name="Selvaraj, Michael (CIAT)" userId="S::m.selvaraj@cgiar.org::62d3ea7d-90b1-4df5-a311-114b51364b02" providerId="AD" clId="Web-{8C9D1162-54E0-C709-6212-223A73BC9212}" dt="2019-04-18T10:58:04.853" v="13" actId="20577"/>
        <pc:sldMkLst>
          <pc:docMk/>
          <pc:sldMk cId="324394477" sldId="265"/>
        </pc:sldMkLst>
        <pc:spChg chg="mod">
          <ac:chgData name="Selvaraj, Michael (CIAT)" userId="S::m.selvaraj@cgiar.org::62d3ea7d-90b1-4df5-a311-114b51364b02" providerId="AD" clId="Web-{8C9D1162-54E0-C709-6212-223A73BC9212}" dt="2019-04-18T10:58:04.853" v="13" actId="20577"/>
          <ac:spMkLst>
            <pc:docMk/>
            <pc:sldMk cId="324394477" sldId="265"/>
            <ac:spMk id="15" creationId="{A331AB26-56D8-4BCA-8AAB-C188316A8DF2}"/>
          </ac:spMkLst>
        </pc:spChg>
      </pc:sldChg>
    </pc:docChg>
  </pc:docChgLst>
  <pc:docChgLst>
    <pc:chgData name="Vergara, Javier (CIAT)" userId="S::j.vergara@cgiar.org::1737bf23-10e4-4004-af57-20e81a1f7d95" providerId="AD" clId="Web-{2749865C-0708-46B9-7A29-DF34A911EC29}"/>
    <pc:docChg chg="modSld">
      <pc:chgData name="Vergara, Javier (CIAT)" userId="S::j.vergara@cgiar.org::1737bf23-10e4-4004-af57-20e81a1f7d95" providerId="AD" clId="Web-{2749865C-0708-46B9-7A29-DF34A911EC29}" dt="2019-04-13T06:19:51.571" v="23"/>
      <pc:docMkLst>
        <pc:docMk/>
      </pc:docMkLst>
      <pc:sldChg chg="modSp">
        <pc:chgData name="Vergara, Javier (CIAT)" userId="S::j.vergara@cgiar.org::1737bf23-10e4-4004-af57-20e81a1f7d95" providerId="AD" clId="Web-{2749865C-0708-46B9-7A29-DF34A911EC29}" dt="2019-04-13T06:19:51.571" v="23"/>
        <pc:sldMkLst>
          <pc:docMk/>
          <pc:sldMk cId="1117611040" sldId="264"/>
        </pc:sldMkLst>
        <pc:spChg chg="mod">
          <ac:chgData name="Vergara, Javier (CIAT)" userId="S::j.vergara@cgiar.org::1737bf23-10e4-4004-af57-20e81a1f7d95" providerId="AD" clId="Web-{2749865C-0708-46B9-7A29-DF34A911EC29}" dt="2019-04-13T06:19:51.555" v="20"/>
          <ac:spMkLst>
            <pc:docMk/>
            <pc:sldMk cId="1117611040" sldId="264"/>
            <ac:spMk id="8" creationId="{9825BB65-79A6-4A02-AF28-230F124F498C}"/>
          </ac:spMkLst>
        </pc:spChg>
        <pc:spChg chg="mod">
          <ac:chgData name="Vergara, Javier (CIAT)" userId="S::j.vergara@cgiar.org::1737bf23-10e4-4004-af57-20e81a1f7d95" providerId="AD" clId="Web-{2749865C-0708-46B9-7A29-DF34A911EC29}" dt="2019-04-13T06:19:51.555" v="21"/>
          <ac:spMkLst>
            <pc:docMk/>
            <pc:sldMk cId="1117611040" sldId="264"/>
            <ac:spMk id="9" creationId="{6680D46E-C93C-411B-8686-106BE123D0E5}"/>
          </ac:spMkLst>
        </pc:spChg>
        <pc:spChg chg="mod">
          <ac:chgData name="Vergara, Javier (CIAT)" userId="S::j.vergara@cgiar.org::1737bf23-10e4-4004-af57-20e81a1f7d95" providerId="AD" clId="Web-{2749865C-0708-46B9-7A29-DF34A911EC29}" dt="2019-04-13T06:19:51.571" v="23"/>
          <ac:spMkLst>
            <pc:docMk/>
            <pc:sldMk cId="1117611040" sldId="264"/>
            <ac:spMk id="10" creationId="{E58F3034-09D8-4E32-AB7B-11AAC123BCCB}"/>
          </ac:spMkLst>
        </pc:spChg>
        <pc:spChg chg="mod">
          <ac:chgData name="Vergara, Javier (CIAT)" userId="S::j.vergara@cgiar.org::1737bf23-10e4-4004-af57-20e81a1f7d95" providerId="AD" clId="Web-{2749865C-0708-46B9-7A29-DF34A911EC29}" dt="2019-04-13T06:19:51.555" v="22"/>
          <ac:spMkLst>
            <pc:docMk/>
            <pc:sldMk cId="1117611040" sldId="264"/>
            <ac:spMk id="11" creationId="{93F0EB0A-A368-4AEB-8410-7A74313C5F7D}"/>
          </ac:spMkLst>
        </pc:spChg>
      </pc:sldChg>
    </pc:docChg>
  </pc:docChgLst>
  <pc:docChgLst>
    <pc:chgData name="Vergara, Javier (CIAT)" userId="S::j.vergara@cgiar.org::1737bf23-10e4-4004-af57-20e81a1f7d95" providerId="AD" clId="Web-{6601F9A7-6473-67A1-188D-950B7C7FF017}"/>
    <pc:docChg chg="modSld">
      <pc:chgData name="Vergara, Javier (CIAT)" userId="S::j.vergara@cgiar.org::1737bf23-10e4-4004-af57-20e81a1f7d95" providerId="AD" clId="Web-{6601F9A7-6473-67A1-188D-950B7C7FF017}" dt="2019-04-11T20:57:41.960" v="15" actId="1076"/>
      <pc:docMkLst>
        <pc:docMk/>
      </pc:docMkLst>
      <pc:sldChg chg="modSp">
        <pc:chgData name="Vergara, Javier (CIAT)" userId="S::j.vergara@cgiar.org::1737bf23-10e4-4004-af57-20e81a1f7d95" providerId="AD" clId="Web-{6601F9A7-6473-67A1-188D-950B7C7FF017}" dt="2019-04-11T20:54:32.898" v="5" actId="14100"/>
        <pc:sldMkLst>
          <pc:docMk/>
          <pc:sldMk cId="4268846717" sldId="263"/>
        </pc:sldMkLst>
        <pc:picChg chg="mod ord">
          <ac:chgData name="Vergara, Javier (CIAT)" userId="S::j.vergara@cgiar.org::1737bf23-10e4-4004-af57-20e81a1f7d95" providerId="AD" clId="Web-{6601F9A7-6473-67A1-188D-950B7C7FF017}" dt="2019-04-11T20:54:32.898" v="5" actId="14100"/>
          <ac:picMkLst>
            <pc:docMk/>
            <pc:sldMk cId="4268846717" sldId="263"/>
            <ac:picMk id="16" creationId="{00000000-0000-0000-0000-000000000000}"/>
          </ac:picMkLst>
        </pc:picChg>
      </pc:sldChg>
      <pc:sldChg chg="delSp modSp modNotes">
        <pc:chgData name="Vergara, Javier (CIAT)" userId="S::j.vergara@cgiar.org::1737bf23-10e4-4004-af57-20e81a1f7d95" providerId="AD" clId="Web-{6601F9A7-6473-67A1-188D-950B7C7FF017}" dt="2019-04-11T20:57:41.960" v="15" actId="1076"/>
        <pc:sldMkLst>
          <pc:docMk/>
          <pc:sldMk cId="1117611040" sldId="264"/>
        </pc:sldMkLst>
        <pc:spChg chg="del mod">
          <ac:chgData name="Vergara, Javier (CIAT)" userId="S::j.vergara@cgiar.org::1737bf23-10e4-4004-af57-20e81a1f7d95" providerId="AD" clId="Web-{6601F9A7-6473-67A1-188D-950B7C7FF017}" dt="2019-04-11T20:55:08.258" v="9"/>
          <ac:spMkLst>
            <pc:docMk/>
            <pc:sldMk cId="1117611040" sldId="264"/>
            <ac:spMk id="12" creationId="{0380B87A-5D9C-4073-9524-B60B7B7EE069}"/>
          </ac:spMkLst>
        </pc:spChg>
        <pc:picChg chg="mod">
          <ac:chgData name="Vergara, Javier (CIAT)" userId="S::j.vergara@cgiar.org::1737bf23-10e4-4004-af57-20e81a1f7d95" providerId="AD" clId="Web-{6601F9A7-6473-67A1-188D-950B7C7FF017}" dt="2019-04-11T20:57:17.304" v="13" actId="1076"/>
          <ac:picMkLst>
            <pc:docMk/>
            <pc:sldMk cId="1117611040" sldId="264"/>
            <ac:picMk id="6" creationId="{FA9DC823-AE4A-4B1A-8D4B-056D587CCAD4}"/>
          </ac:picMkLst>
        </pc:picChg>
        <pc:picChg chg="mod">
          <ac:chgData name="Vergara, Javier (CIAT)" userId="S::j.vergara@cgiar.org::1737bf23-10e4-4004-af57-20e81a1f7d95" providerId="AD" clId="Web-{6601F9A7-6473-67A1-188D-950B7C7FF017}" dt="2019-04-11T20:57:41.960" v="15" actId="1076"/>
          <ac:picMkLst>
            <pc:docMk/>
            <pc:sldMk cId="1117611040" sldId="264"/>
            <ac:picMk id="15" creationId="{9FCFBBC3-8923-45C5-8637-32BAFF47D5C5}"/>
          </ac:picMkLst>
        </pc:picChg>
      </pc:sldChg>
    </pc:docChg>
  </pc:docChgLst>
  <pc:docChgLst>
    <pc:chgData name="Vergara, Javier (CIAT)" userId="S::j.vergara@cgiar.org::1737bf23-10e4-4004-af57-20e81a1f7d95" providerId="AD" clId="Web-{05190ADB-7930-1296-52A6-726F273762C4}"/>
    <pc:docChg chg="modSld sldOrd">
      <pc:chgData name="Vergara, Javier (CIAT)" userId="S::j.vergara@cgiar.org::1737bf23-10e4-4004-af57-20e81a1f7d95" providerId="AD" clId="Web-{05190ADB-7930-1296-52A6-726F273762C4}" dt="2019-03-27T16:44:09.552" v="4"/>
      <pc:docMkLst>
        <pc:docMk/>
      </pc:docMkLst>
      <pc:sldChg chg="modNotes">
        <pc:chgData name="Vergara, Javier (CIAT)" userId="S::j.vergara@cgiar.org::1737bf23-10e4-4004-af57-20e81a1f7d95" providerId="AD" clId="Web-{05190ADB-7930-1296-52A6-726F273762C4}" dt="2019-03-27T16:44:09.552" v="4"/>
        <pc:sldMkLst>
          <pc:docMk/>
          <pc:sldMk cId="4268846717" sldId="263"/>
        </pc:sldMkLst>
      </pc:sldChg>
    </pc:docChg>
  </pc:docChgLst>
  <pc:docChgLst>
    <pc:chgData name="Selvaraj, Michael (CIAT)" userId="S::m.selvaraj@cgiar.org::62d3ea7d-90b1-4df5-a311-114b51364b02" providerId="AD" clId="Web-{724D30E1-E7ED-2309-CA52-55C70890E2AE}"/>
    <pc:docChg chg="modSld">
      <pc:chgData name="Selvaraj, Michael (CIAT)" userId="S::m.selvaraj@cgiar.org::62d3ea7d-90b1-4df5-a311-114b51364b02" providerId="AD" clId="Web-{724D30E1-E7ED-2309-CA52-55C70890E2AE}" dt="2019-03-28T20:33:20.646" v="1" actId="1076"/>
      <pc:docMkLst>
        <pc:docMk/>
      </pc:docMkLst>
    </pc:docChg>
  </pc:docChgLst>
  <pc:docChgLst>
    <pc:chgData name="Vergara, Javier (CIAT)" userId="S::j.vergara@cgiar.org::1737bf23-10e4-4004-af57-20e81a1f7d95" providerId="AD" clId="Web-{71C83B36-914B-71CE-7E7D-82AA67F66900}"/>
    <pc:docChg chg="delSld modSld">
      <pc:chgData name="Vergara, Javier (CIAT)" userId="S::j.vergara@cgiar.org::1737bf23-10e4-4004-af57-20e81a1f7d95" providerId="AD" clId="Web-{71C83B36-914B-71CE-7E7D-82AA67F66900}" dt="2019-03-26T21:26:46.260" v="16"/>
      <pc:docMkLst>
        <pc:docMk/>
      </pc:docMkLst>
    </pc:docChg>
  </pc:docChgLst>
  <pc:docChgLst>
    <pc:chgData name="Vergara, Javier (CIAT)" userId="S::j.vergara@cgiar.org::1737bf23-10e4-4004-af57-20e81a1f7d95" providerId="AD" clId="Web-{B641D540-6174-5AAC-7022-371BC2DDCD3C}"/>
    <pc:docChg chg="modSld">
      <pc:chgData name="Vergara, Javier (CIAT)" userId="S::j.vergara@cgiar.org::1737bf23-10e4-4004-af57-20e81a1f7d95" providerId="AD" clId="Web-{B641D540-6174-5AAC-7022-371BC2DDCD3C}" dt="2019-04-23T21:31:38.451" v="115" actId="1076"/>
      <pc:docMkLst>
        <pc:docMk/>
      </pc:docMkLst>
      <pc:sldChg chg="addSp delSp modSp">
        <pc:chgData name="Vergara, Javier (CIAT)" userId="S::j.vergara@cgiar.org::1737bf23-10e4-4004-af57-20e81a1f7d95" providerId="AD" clId="Web-{B641D540-6174-5AAC-7022-371BC2DDCD3C}" dt="2019-04-23T21:31:38.451" v="115" actId="1076"/>
        <pc:sldMkLst>
          <pc:docMk/>
          <pc:sldMk cId="4268846717" sldId="263"/>
        </pc:sldMkLst>
        <pc:spChg chg="mod">
          <ac:chgData name="Vergara, Javier (CIAT)" userId="S::j.vergara@cgiar.org::1737bf23-10e4-4004-af57-20e81a1f7d95" providerId="AD" clId="Web-{B641D540-6174-5AAC-7022-371BC2DDCD3C}" dt="2019-04-23T21:29:21.076" v="87" actId="1076"/>
          <ac:spMkLst>
            <pc:docMk/>
            <pc:sldMk cId="4268846717" sldId="263"/>
            <ac:spMk id="18" creationId="{0B81691F-14FD-4FF6-9182-87316D1768F0}"/>
          </ac:spMkLst>
        </pc:spChg>
        <pc:spChg chg="mod">
          <ac:chgData name="Vergara, Javier (CIAT)" userId="S::j.vergara@cgiar.org::1737bf23-10e4-4004-af57-20e81a1f7d95" providerId="AD" clId="Web-{B641D540-6174-5AAC-7022-371BC2DDCD3C}" dt="2019-04-23T21:31:31.795" v="110" actId="1076"/>
          <ac:spMkLst>
            <pc:docMk/>
            <pc:sldMk cId="4268846717" sldId="263"/>
            <ac:spMk id="20" creationId="{74C04F1A-97C0-4AE5-B250-C93CA5BE8901}"/>
          </ac:spMkLst>
        </pc:spChg>
        <pc:spChg chg="mod">
          <ac:chgData name="Vergara, Javier (CIAT)" userId="S::j.vergara@cgiar.org::1737bf23-10e4-4004-af57-20e81a1f7d95" providerId="AD" clId="Web-{B641D540-6174-5AAC-7022-371BC2DDCD3C}" dt="2019-04-23T21:29:38.545" v="91" actId="1076"/>
          <ac:spMkLst>
            <pc:docMk/>
            <pc:sldMk cId="4268846717" sldId="263"/>
            <ac:spMk id="21" creationId="{F97066A1-36AB-43B0-8803-469F24E054C8}"/>
          </ac:spMkLst>
        </pc:spChg>
        <pc:spChg chg="mod">
          <ac:chgData name="Vergara, Javier (CIAT)" userId="S::j.vergara@cgiar.org::1737bf23-10e4-4004-af57-20e81a1f7d95" providerId="AD" clId="Web-{B641D540-6174-5AAC-7022-371BC2DDCD3C}" dt="2019-04-23T21:31:31.795" v="111" actId="1076"/>
          <ac:spMkLst>
            <pc:docMk/>
            <pc:sldMk cId="4268846717" sldId="263"/>
            <ac:spMk id="22" creationId="{B34BA769-B227-4F2D-BFCA-74A3EB10B6CD}"/>
          </ac:spMkLst>
        </pc:spChg>
        <pc:spChg chg="mod">
          <ac:chgData name="Vergara, Javier (CIAT)" userId="S::j.vergara@cgiar.org::1737bf23-10e4-4004-af57-20e81a1f7d95" providerId="AD" clId="Web-{B641D540-6174-5AAC-7022-371BC2DDCD3C}" dt="2019-04-23T21:29:29.482" v="90" actId="1076"/>
          <ac:spMkLst>
            <pc:docMk/>
            <pc:sldMk cId="4268846717" sldId="263"/>
            <ac:spMk id="23" creationId="{5892EAC2-720C-4D29-9143-09860847058F}"/>
          </ac:spMkLst>
        </pc:spChg>
        <pc:spChg chg="mod">
          <ac:chgData name="Vergara, Javier (CIAT)" userId="S::j.vergara@cgiar.org::1737bf23-10e4-4004-af57-20e81a1f7d95" providerId="AD" clId="Web-{B641D540-6174-5AAC-7022-371BC2DDCD3C}" dt="2019-04-23T21:31:31.795" v="112" actId="1076"/>
          <ac:spMkLst>
            <pc:docMk/>
            <pc:sldMk cId="4268846717" sldId="263"/>
            <ac:spMk id="24" creationId="{B2894B70-0C9C-474A-B676-6381BDACF4AA}"/>
          </ac:spMkLst>
        </pc:spChg>
        <pc:picChg chg="del">
          <ac:chgData name="Vergara, Javier (CIAT)" userId="S::j.vergara@cgiar.org::1737bf23-10e4-4004-af57-20e81a1f7d95" providerId="AD" clId="Web-{B641D540-6174-5AAC-7022-371BC2DDCD3C}" dt="2019-04-23T21:24:38.921" v="3"/>
          <ac:picMkLst>
            <pc:docMk/>
            <pc:sldMk cId="4268846717" sldId="263"/>
            <ac:picMk id="2" creationId="{B356A16D-3FA5-40B2-9B19-6EFF986F3416}"/>
          </ac:picMkLst>
        </pc:picChg>
        <pc:picChg chg="del">
          <ac:chgData name="Vergara, Javier (CIAT)" userId="S::j.vergara@cgiar.org::1737bf23-10e4-4004-af57-20e81a1f7d95" providerId="AD" clId="Web-{B641D540-6174-5AAC-7022-371BC2DDCD3C}" dt="2019-04-23T21:24:38.921" v="2"/>
          <ac:picMkLst>
            <pc:docMk/>
            <pc:sldMk cId="4268846717" sldId="263"/>
            <ac:picMk id="4" creationId="{17A02D8E-EEBD-4E26-9C79-F928D4878934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29:05.779" v="51"/>
          <ac:picMkLst>
            <pc:docMk/>
            <pc:sldMk cId="4268846717" sldId="263"/>
            <ac:picMk id="5" creationId="{738AF3C1-9A23-474B-BF3A-EE86B6AE3ABE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31:38.420" v="113" actId="1076"/>
          <ac:picMkLst>
            <pc:docMk/>
            <pc:sldMk cId="4268846717" sldId="263"/>
            <ac:picMk id="7" creationId="{ED18B229-E09F-46F0-A6D6-A159F99E9793}"/>
          </ac:picMkLst>
        </pc:picChg>
        <pc:picChg chg="del">
          <ac:chgData name="Vergara, Javier (CIAT)" userId="S::j.vergara@cgiar.org::1737bf23-10e4-4004-af57-20e81a1f7d95" providerId="AD" clId="Web-{B641D540-6174-5AAC-7022-371BC2DDCD3C}" dt="2019-04-23T21:24:38.921" v="1"/>
          <ac:picMkLst>
            <pc:docMk/>
            <pc:sldMk cId="4268846717" sldId="263"/>
            <ac:picMk id="9" creationId="{8323EDC2-9D0B-47B4-B7A2-98BA8C6BE457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29:06.092" v="65"/>
          <ac:picMkLst>
            <pc:docMk/>
            <pc:sldMk cId="4268846717" sldId="263"/>
            <ac:picMk id="10" creationId="{ADE2B71A-612C-4DCC-95AE-89C52A2F0959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31:38.435" v="114" actId="1076"/>
          <ac:picMkLst>
            <pc:docMk/>
            <pc:sldMk cId="4268846717" sldId="263"/>
            <ac:picMk id="12" creationId="{FC20475A-1DCA-4EA5-8713-9BD7E78B0568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31:38.451" v="115" actId="1076"/>
          <ac:picMkLst>
            <pc:docMk/>
            <pc:sldMk cId="4268846717" sldId="263"/>
            <ac:picMk id="14" creationId="{3C7D780C-7E20-458B-BCAF-DFD005C0983C}"/>
          </ac:picMkLst>
        </pc:picChg>
        <pc:picChg chg="del">
          <ac:chgData name="Vergara, Javier (CIAT)" userId="S::j.vergara@cgiar.org::1737bf23-10e4-4004-af57-20e81a1f7d95" providerId="AD" clId="Web-{B641D540-6174-5AAC-7022-371BC2DDCD3C}" dt="2019-04-23T21:24:38.921" v="0"/>
          <ac:picMkLst>
            <pc:docMk/>
            <pc:sldMk cId="4268846717" sldId="263"/>
            <ac:picMk id="15" creationId="{5610B0A4-CC2B-4CB1-8AF4-7D24C5539CAB}"/>
          </ac:picMkLst>
        </pc:picChg>
        <pc:picChg chg="del">
          <ac:chgData name="Vergara, Javier (CIAT)" userId="S::j.vergara@cgiar.org::1737bf23-10e4-4004-af57-20e81a1f7d95" providerId="AD" clId="Web-{B641D540-6174-5AAC-7022-371BC2DDCD3C}" dt="2019-04-23T21:24:38.921" v="5"/>
          <ac:picMkLst>
            <pc:docMk/>
            <pc:sldMk cId="4268846717" sldId="263"/>
            <ac:picMk id="16" creationId="{00000000-0000-0000-0000-000000000000}"/>
          </ac:picMkLst>
        </pc:picChg>
        <pc:picChg chg="del">
          <ac:chgData name="Vergara, Javier (CIAT)" userId="S::j.vergara@cgiar.org::1737bf23-10e4-4004-af57-20e81a1f7d95" providerId="AD" clId="Web-{B641D540-6174-5AAC-7022-371BC2DDCD3C}" dt="2019-04-23T21:24:38.921" v="4"/>
          <ac:picMkLst>
            <pc:docMk/>
            <pc:sldMk cId="4268846717" sldId="263"/>
            <ac:picMk id="17" creationId="{00000000-0000-0000-0000-000000000000}"/>
          </ac:picMkLst>
        </pc:picChg>
        <pc:picChg chg="add mod ord">
          <ac:chgData name="Vergara, Javier (CIAT)" userId="S::j.vergara@cgiar.org::1737bf23-10e4-4004-af57-20e81a1f7d95" providerId="AD" clId="Web-{B641D540-6174-5AAC-7022-371BC2DDCD3C}" dt="2019-04-23T21:29:06.529" v="86"/>
          <ac:picMkLst>
            <pc:docMk/>
            <pc:sldMk cId="4268846717" sldId="263"/>
            <ac:picMk id="25" creationId="{0CF6F019-5972-4758-B67F-D832016BE7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38075-9B0A-4BEE-86B9-269C99061940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436B-E105-44CE-9D5B-37EDA65BC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89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1436B-E105-44CE-9D5B-37EDA65BC3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3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1436B-E105-44CE-9D5B-37EDA65BC3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1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6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9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5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56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23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9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80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03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14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55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A04E-9318-4D1C-8DB9-5C4D401BDC7C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FB07-4C91-4BAF-AA65-465756D345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51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738AF3C1-9A23-474B-BF3A-EE86B6AE3A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919" y="1166871"/>
            <a:ext cx="2128093" cy="2128093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ED18B229-E09F-46F0-A6D6-A159F99E97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486" y="1157689"/>
            <a:ext cx="2128093" cy="2128093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DE2B71A-612C-4DCC-95AE-89C52A2F09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3510" y="1166870"/>
            <a:ext cx="2128093" cy="2128093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C20475A-1DCA-4EA5-8713-9BD7E78B056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919" y="3260075"/>
            <a:ext cx="2128093" cy="2128093"/>
          </a:xfrm>
          <a:prstGeom prst="rect">
            <a:avLst/>
          </a:prstGeom>
        </p:spPr>
      </p:pic>
      <p:pic>
        <p:nvPicPr>
          <p:cNvPr id="14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C7D780C-7E20-458B-BCAF-DFD005C0983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0232" y="3260075"/>
            <a:ext cx="2128093" cy="2128093"/>
          </a:xfrm>
          <a:prstGeom prst="rect">
            <a:avLst/>
          </a:prstGeom>
        </p:spPr>
      </p:pic>
      <p:pic>
        <p:nvPicPr>
          <p:cNvPr id="25" name="Picture 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CF6F019-5972-4758-B67F-D832016BE79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666" y="3260075"/>
            <a:ext cx="2128093" cy="2128093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0B81691F-14FD-4FF6-9182-87316D1768F0}"/>
              </a:ext>
            </a:extLst>
          </p:cNvPr>
          <p:cNvSpPr txBox="1"/>
          <p:nvPr/>
        </p:nvSpPr>
        <p:spPr>
          <a:xfrm>
            <a:off x="2611128" y="1091274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xmlns="" id="{74C04F1A-97C0-4AE5-B250-C93CA5BE8901}"/>
              </a:ext>
            </a:extLst>
          </p:cNvPr>
          <p:cNvSpPr txBox="1"/>
          <p:nvPr/>
        </p:nvSpPr>
        <p:spPr>
          <a:xfrm>
            <a:off x="4716773" y="1134014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F97066A1-36AB-43B0-8803-469F24E054C8}"/>
              </a:ext>
            </a:extLst>
          </p:cNvPr>
          <p:cNvSpPr txBox="1"/>
          <p:nvPr/>
        </p:nvSpPr>
        <p:spPr>
          <a:xfrm>
            <a:off x="6803631" y="1131030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xmlns="" id="{B34BA769-B227-4F2D-BFCA-74A3EB10B6CD}"/>
              </a:ext>
            </a:extLst>
          </p:cNvPr>
          <p:cNvSpPr txBox="1"/>
          <p:nvPr/>
        </p:nvSpPr>
        <p:spPr>
          <a:xfrm>
            <a:off x="2615103" y="3146043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xmlns="" id="{5892EAC2-720C-4D29-9143-09860847058F}"/>
              </a:ext>
            </a:extLst>
          </p:cNvPr>
          <p:cNvSpPr txBox="1"/>
          <p:nvPr/>
        </p:nvSpPr>
        <p:spPr>
          <a:xfrm>
            <a:off x="4717091" y="3158831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B2894B70-0C9C-474A-B676-6381BDACF4AA}"/>
              </a:ext>
            </a:extLst>
          </p:cNvPr>
          <p:cNvSpPr txBox="1"/>
          <p:nvPr/>
        </p:nvSpPr>
        <p:spPr>
          <a:xfrm>
            <a:off x="6859459" y="3158801"/>
            <a:ext cx="51470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05DC1-8271-4B95-A636-619CDE6535F6}"/>
              </a:ext>
            </a:extLst>
          </p:cNvPr>
          <p:cNvSpPr txBox="1"/>
          <p:nvPr/>
        </p:nvSpPr>
        <p:spPr>
          <a:xfrm>
            <a:off x="0" y="6329819"/>
            <a:ext cx="1219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/>
              </a:rPr>
              <a:t>Figure </a:t>
            </a:r>
            <a:r>
              <a:rPr lang="en-US" sz="1400" b="1" dirty="0" err="1" smtClean="0">
                <a:latin typeface="Times New Roman"/>
              </a:rPr>
              <a:t>S1</a:t>
            </a:r>
            <a:r>
              <a:rPr lang="en-US" sz="1400" b="1" dirty="0">
                <a:latin typeface="Times New Roman"/>
              </a:rPr>
              <a:t>. </a:t>
            </a:r>
            <a:r>
              <a:rPr lang="en-US" sz="1400" dirty="0">
                <a:latin typeface="Times New Roman"/>
              </a:rPr>
              <a:t>  Loss function curve for best models.</a:t>
            </a:r>
            <a:r>
              <a:rPr lang="en-US" sz="1400" b="1" dirty="0">
                <a:latin typeface="Times New Roman"/>
              </a:rPr>
              <a:t> a </a:t>
            </a:r>
            <a:r>
              <a:rPr lang="en-US" sz="1400" dirty="0">
                <a:latin typeface="Times New Roman"/>
              </a:rPr>
              <a:t>Entire plant – ResNet,</a:t>
            </a:r>
            <a:r>
              <a:rPr lang="en-US" sz="1400" b="1" dirty="0">
                <a:latin typeface="Times New Roman"/>
              </a:rPr>
              <a:t> b</a:t>
            </a:r>
            <a:r>
              <a:rPr lang="en-US" sz="1400" dirty="0">
                <a:latin typeface="Times New Roman"/>
              </a:rPr>
              <a:t> Leaves – ResNet, </a:t>
            </a:r>
            <a:r>
              <a:rPr lang="en-US" sz="1400" b="1" dirty="0">
                <a:latin typeface="Times New Roman"/>
              </a:rPr>
              <a:t>c</a:t>
            </a:r>
            <a:r>
              <a:rPr lang="en-US" sz="1400" dirty="0">
                <a:latin typeface="Times New Roman"/>
              </a:rPr>
              <a:t> Pseudostem - ResNet, </a:t>
            </a:r>
            <a:r>
              <a:rPr lang="en-US" sz="1400" b="1" dirty="0">
                <a:latin typeface="Times New Roman"/>
              </a:rPr>
              <a:t>d</a:t>
            </a:r>
            <a:r>
              <a:rPr lang="en-US" sz="1400" dirty="0">
                <a:latin typeface="Times New Roman"/>
              </a:rPr>
              <a:t> </a:t>
            </a:r>
            <a:r>
              <a:rPr lang="en-US" sz="1400" dirty="0" smtClean="0">
                <a:latin typeface="Times New Roman"/>
              </a:rPr>
              <a:t>Fruit</a:t>
            </a:r>
            <a:r>
              <a:rPr lang="en-US" sz="1400" dirty="0">
                <a:latin typeface="Times New Roman"/>
              </a:rPr>
              <a:t> bunch - ResNet, </a:t>
            </a:r>
            <a:r>
              <a:rPr lang="en-US" sz="1400" b="1" dirty="0">
                <a:latin typeface="Times New Roman"/>
              </a:rPr>
              <a:t>e</a:t>
            </a:r>
            <a:r>
              <a:rPr lang="en-US" sz="1400" dirty="0">
                <a:latin typeface="Times New Roman"/>
              </a:rPr>
              <a:t> Cut fruits – Inception, </a:t>
            </a:r>
            <a:r>
              <a:rPr lang="en-US" sz="1400" b="1" dirty="0">
                <a:latin typeface="Times New Roman"/>
              </a:rPr>
              <a:t>f</a:t>
            </a:r>
            <a:r>
              <a:rPr lang="en-US" sz="1400" dirty="0">
                <a:latin typeface="Times New Roman"/>
              </a:rPr>
              <a:t> Corm – Inception.</a:t>
            </a:r>
            <a:r>
              <a:rPr lang="en-US" sz="1400" dirty="0">
                <a:latin typeface="Times New Roman"/>
                <a:cs typeface="Times New Roman"/>
              </a:rPr>
              <a:t> 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84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25BB65-79A6-4A02-AF28-230F124F498C}"/>
              </a:ext>
            </a:extLst>
          </p:cNvPr>
          <p:cNvSpPr txBox="1"/>
          <p:nvPr/>
        </p:nvSpPr>
        <p:spPr>
          <a:xfrm>
            <a:off x="3371531" y="941253"/>
            <a:ext cx="5147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80D46E-C93C-411B-8686-106BE123D0E5}"/>
              </a:ext>
            </a:extLst>
          </p:cNvPr>
          <p:cNvSpPr txBox="1"/>
          <p:nvPr/>
        </p:nvSpPr>
        <p:spPr>
          <a:xfrm>
            <a:off x="5665036" y="1011591"/>
            <a:ext cx="5147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8F3034-09D8-4E32-AB7B-11AAC123BCCB}"/>
              </a:ext>
            </a:extLst>
          </p:cNvPr>
          <p:cNvSpPr txBox="1"/>
          <p:nvPr/>
        </p:nvSpPr>
        <p:spPr>
          <a:xfrm>
            <a:off x="3371531" y="3207329"/>
            <a:ext cx="5147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F0EB0A-A368-4AEB-8410-7A74313C5F7D}"/>
              </a:ext>
            </a:extLst>
          </p:cNvPr>
          <p:cNvSpPr txBox="1"/>
          <p:nvPr/>
        </p:nvSpPr>
        <p:spPr>
          <a:xfrm>
            <a:off x="5665035" y="3277667"/>
            <a:ext cx="5147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13" descr="A close up of a tree&#10;&#10;Description generated with high confidence">
            <a:extLst>
              <a:ext uri="{FF2B5EF4-FFF2-40B4-BE49-F238E27FC236}">
                <a16:creationId xmlns:a16="http://schemas.microsoft.com/office/drawing/2014/main" xmlns="" id="{4F8BD1F3-FA77-454A-9F47-A3123007CC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391" y="3332782"/>
            <a:ext cx="1981200" cy="2180779"/>
          </a:xfrm>
          <a:prstGeom prst="rect">
            <a:avLst/>
          </a:prstGeom>
        </p:spPr>
      </p:pic>
      <p:pic>
        <p:nvPicPr>
          <p:cNvPr id="15" name="Picture 15" descr="A close up of a green field&#10;&#10;Description generated with very high confidence">
            <a:extLst>
              <a:ext uri="{FF2B5EF4-FFF2-40B4-BE49-F238E27FC236}">
                <a16:creationId xmlns:a16="http://schemas.microsoft.com/office/drawing/2014/main" xmlns="" id="{9FCFBBC3-8923-45C5-8637-32BAFF47D5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0862" y="3314290"/>
            <a:ext cx="1981200" cy="219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7" t="28425" r="50209" b="26887"/>
          <a:stretch/>
        </p:blipFill>
        <p:spPr>
          <a:xfrm>
            <a:off x="5922392" y="1011591"/>
            <a:ext cx="1981200" cy="2191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1" t="44286" r="62115" b="23517"/>
          <a:stretch/>
        </p:blipFill>
        <p:spPr>
          <a:xfrm>
            <a:off x="3630862" y="1011591"/>
            <a:ext cx="1981200" cy="2191340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330283"/>
            <a:ext cx="1188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/>
              </a:rPr>
              <a:t>Figure </a:t>
            </a:r>
            <a:r>
              <a:rPr lang="en-US" sz="1400" b="1" dirty="0" err="1" smtClean="0">
                <a:latin typeface="Times New Roman"/>
              </a:rPr>
              <a:t>S2</a:t>
            </a:r>
            <a:r>
              <a:rPr lang="en-US" altLang="en-US" sz="1400" b="1" dirty="0" smtClean="0">
                <a:latin typeface="Times New Roman"/>
                <a:cs typeface="Times New Roman"/>
              </a:rPr>
              <a:t>. </a:t>
            </a:r>
            <a:r>
              <a:rPr lang="en-US" altLang="en-US" sz="1400" dirty="0" smtClean="0">
                <a:latin typeface="Times New Roman"/>
                <a:cs typeface="Times New Roman"/>
              </a:rPr>
              <a:t>Early &amp; </a:t>
            </a:r>
            <a:r>
              <a:rPr lang="en-US" altLang="en-US" sz="1400" dirty="0">
                <a:latin typeface="Times New Roman"/>
                <a:cs typeface="Times New Roman"/>
              </a:rPr>
              <a:t>late stage symptoms of banana leafspots. </a:t>
            </a:r>
            <a:r>
              <a:rPr lang="en-US" altLang="en-US" sz="1400" b="1" dirty="0">
                <a:latin typeface="Times New Roman"/>
                <a:cs typeface="Times New Roman"/>
              </a:rPr>
              <a:t>a</a:t>
            </a:r>
            <a:r>
              <a:rPr lang="en-US" altLang="en-US" sz="1400" dirty="0">
                <a:latin typeface="Times New Roman"/>
                <a:cs typeface="Times New Roman"/>
              </a:rPr>
              <a:t> Black sigatoka (BS) late stage, </a:t>
            </a:r>
            <a:r>
              <a:rPr lang="en-US" altLang="en-US" sz="1400" b="1" dirty="0">
                <a:latin typeface="Times New Roman"/>
                <a:cs typeface="Times New Roman"/>
              </a:rPr>
              <a:t>b</a:t>
            </a:r>
            <a:r>
              <a:rPr lang="en-US" altLang="en-US" sz="1400" dirty="0">
                <a:latin typeface="Times New Roman"/>
                <a:cs typeface="Times New Roman"/>
              </a:rPr>
              <a:t> Yellow sigatoka (YS) late stage, </a:t>
            </a:r>
            <a:r>
              <a:rPr lang="en-US" altLang="en-US" sz="1400" b="1" dirty="0">
                <a:latin typeface="Times New Roman"/>
                <a:cs typeface="Times New Roman"/>
              </a:rPr>
              <a:t>c</a:t>
            </a:r>
            <a:r>
              <a:rPr lang="en-US" altLang="en-US" sz="1400" dirty="0">
                <a:latin typeface="Times New Roman"/>
                <a:cs typeface="Times New Roman"/>
              </a:rPr>
              <a:t> Black sigatoka (BS) early stage, </a:t>
            </a:r>
            <a:r>
              <a:rPr lang="en-US" altLang="en-US" sz="1400" b="1" dirty="0">
                <a:latin typeface="Times New Roman"/>
                <a:cs typeface="Times New Roman"/>
              </a:rPr>
              <a:t>d</a:t>
            </a:r>
            <a:r>
              <a:rPr lang="en-US" altLang="en-US" sz="1400" dirty="0">
                <a:latin typeface="Times New Roman"/>
                <a:cs typeface="Times New Roman"/>
              </a:rPr>
              <a:t> Yellow sigatoka (YS) early stage</a:t>
            </a:r>
            <a:endParaRPr lang="en-US" altLang="en-US" sz="1400" i="0" u="none" strike="noStrike" cap="none" normalizeH="0" baseline="0" dirty="0">
              <a:ln>
                <a:noFill/>
              </a:ln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6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5B65189-6C90-404A-9EB8-23F7D8B7D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3" y="1267216"/>
            <a:ext cx="2659826" cy="411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C993572A-8FA3-4108-BDE7-52A86C99E9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785" y="1267216"/>
            <a:ext cx="2659826" cy="4114800"/>
          </a:xfrm>
          <a:prstGeom prst="rect">
            <a:avLst/>
          </a:prstGeom>
        </p:spPr>
      </p:pic>
      <p:pic>
        <p:nvPicPr>
          <p:cNvPr id="12" name="Picture 12" descr="A close up of food&#10;&#10;Description generated with very high confidence">
            <a:extLst>
              <a:ext uri="{FF2B5EF4-FFF2-40B4-BE49-F238E27FC236}">
                <a16:creationId xmlns:a16="http://schemas.microsoft.com/office/drawing/2014/main" xmlns="" id="{A49E7808-AD64-4700-92B0-3D2562173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65829" y="1261953"/>
            <a:ext cx="2666590" cy="41321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331AB26-56D8-4BCA-8AAB-C188316A8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0312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smtClean="0">
                <a:latin typeface="Times New Roman"/>
              </a:rPr>
              <a:t>Figure </a:t>
            </a:r>
            <a:r>
              <a:rPr lang="en-US" sz="1400" b="1" dirty="0" err="1" smtClean="0">
                <a:latin typeface="Times New Roman"/>
              </a:rPr>
              <a:t>S3</a:t>
            </a:r>
            <a:r>
              <a:rPr lang="en-US" sz="1400" b="1" dirty="0" smtClean="0">
                <a:latin typeface="Times New Roman"/>
                <a:cs typeface="Calibri"/>
              </a:rPr>
              <a:t>. </a:t>
            </a:r>
            <a:r>
              <a:rPr lang="en-US" sz="1400" dirty="0">
                <a:latin typeface="Times New Roman"/>
                <a:cs typeface="Calibri"/>
              </a:rPr>
              <a:t>Developed mobile application for Banana disease and pest detection.</a:t>
            </a:r>
            <a:r>
              <a:rPr lang="en-US" sz="1400" b="1" dirty="0">
                <a:latin typeface="Times New Roman"/>
                <a:cs typeface="Calibri"/>
              </a:rPr>
              <a:t> a </a:t>
            </a:r>
            <a:r>
              <a:rPr lang="en-US" sz="1400" dirty="0">
                <a:latin typeface="Times New Roman"/>
                <a:cs typeface="Calibri"/>
              </a:rPr>
              <a:t>Initial screen,  </a:t>
            </a:r>
            <a:r>
              <a:rPr lang="en-US" sz="1400" b="1" dirty="0">
                <a:latin typeface="Times New Roman"/>
                <a:cs typeface="Calibri"/>
              </a:rPr>
              <a:t>b</a:t>
            </a:r>
            <a:r>
              <a:rPr lang="en-US" sz="1400" dirty="0">
                <a:latin typeface="Times New Roman"/>
                <a:cs typeface="Calibri"/>
              </a:rPr>
              <a:t> Image taking and Scan, </a:t>
            </a:r>
            <a:r>
              <a:rPr lang="en-US" sz="1400" b="1" dirty="0">
                <a:latin typeface="Times New Roman"/>
                <a:cs typeface="Calibri"/>
              </a:rPr>
              <a:t>c </a:t>
            </a:r>
            <a:r>
              <a:rPr lang="en-US" sz="1400" dirty="0">
                <a:latin typeface="Times New Roman"/>
                <a:cs typeface="Calibri"/>
              </a:rPr>
              <a:t>Diagnostic screen, </a:t>
            </a:r>
            <a:r>
              <a:rPr lang="en-US" sz="1400" b="1" dirty="0">
                <a:latin typeface="Times New Roman"/>
                <a:cs typeface="Calibri"/>
              </a:rPr>
              <a:t>d</a:t>
            </a:r>
            <a:r>
              <a:rPr lang="en-US" sz="1400" dirty="0">
                <a:latin typeface="Times New Roman"/>
                <a:cs typeface="Calibri"/>
              </a:rPr>
              <a:t> Recommendations and </a:t>
            </a:r>
            <a:r>
              <a:rPr lang="en-US" sz="1400" dirty="0" smtClean="0">
                <a:latin typeface="Times New Roman"/>
                <a:cs typeface="Calibri"/>
              </a:rPr>
              <a:t>management.</a:t>
            </a:r>
            <a:r>
              <a:rPr lang="en-US" sz="1400" dirty="0">
                <a:latin typeface="Times New Roman"/>
                <a:cs typeface="Calibri"/>
              </a:rPr>
              <a:t> 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0F85A64-7C91-4D25-AB98-06A38BB840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2160" y="1267216"/>
            <a:ext cx="2656776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060" y="1313269"/>
            <a:ext cx="17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2157" y="1313268"/>
            <a:ext cx="17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6788" y="1313269"/>
            <a:ext cx="17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25235" y="1313269"/>
            <a:ext cx="17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32439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98</Words>
  <Application>Microsoft Office PowerPoint</Application>
  <PresentationFormat>Custom</PresentationFormat>
  <Paragraphs>19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Vergara, Javier (CIAT)</dc:creator>
  <cp:lastModifiedBy>0012761</cp:lastModifiedBy>
  <cp:revision>523</cp:revision>
  <dcterms:created xsi:type="dcterms:W3CDTF">2019-02-19T12:56:01Z</dcterms:created>
  <dcterms:modified xsi:type="dcterms:W3CDTF">2019-07-31T10:24:04Z</dcterms:modified>
</cp:coreProperties>
</file>