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2A98-37E4-4AC7-836F-D1E6A4F50B6D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4518-D65B-417C-A136-0CBBAEDF71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81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96DB-DC22-41BE-A998-B5A436C0C7BE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F535-2351-492D-9B67-4CB62EEA28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373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DB4F-7411-4136-A5F0-72EB3D4ED973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382F-3635-4DD6-B2F4-B5AE6AC0D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38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1D08-12D9-481F-A4C6-B3207B159FF6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BE2E-7ABD-42C0-94C9-750DD225DE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25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CAF8-C0D4-42C6-8FC8-D2C3757BC97C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02E3-46BA-4489-AF6D-CE4301DE15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42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A769-1DC0-4544-BF28-EE60809F6A4B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5E57-52DF-47D0-8EF7-53AC072AD1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170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3DDE-2E72-40DA-87BE-5A2B35D49C6A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F98C-D240-417A-ABE1-5C10BC906F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893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7CD8-7362-468F-A270-981140564001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2364-BBA6-42B1-8D3B-7586A7F98E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825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99B9-C12E-4028-A1B9-CDBCA1A72EEB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22A6-8CDE-43BF-9A3B-170549F0CD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563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44F4-0B25-437D-8BA3-ABE42982AC1A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07F2-CEC1-4F8F-BBFD-9B057B861A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016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76F17-A35F-4449-A774-2E1D62567D2D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DF50-EC25-441E-AC65-6658E0E737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522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7E442D-177B-45C7-BF77-C42E2E37516C}" type="datetimeFigureOut">
              <a:rPr lang="ja-JP" altLang="en-US"/>
              <a:pPr>
                <a:defRPr/>
              </a:pPr>
              <a:t>2019/6/3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A52B8A-4278-4D8B-9C01-D0C751517A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85" y="3682979"/>
            <a:ext cx="2358640" cy="305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" y="3682978"/>
            <a:ext cx="2342846" cy="308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18" y="404664"/>
            <a:ext cx="2611586" cy="306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8177"/>
            <a:ext cx="4283968" cy="302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1331640" y="1835532"/>
            <a:ext cx="274434" cy="369332"/>
            <a:chOff x="1354935" y="1844586"/>
            <a:chExt cx="274434" cy="369332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1354935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536375" y="1403484"/>
            <a:ext cx="453970" cy="369332"/>
            <a:chOff x="1269329" y="1844586"/>
            <a:chExt cx="453970" cy="369332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1269329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968981" y="1628800"/>
            <a:ext cx="274434" cy="369332"/>
            <a:chOff x="1354935" y="1844586"/>
            <a:chExt cx="274434" cy="369332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354935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282450" y="764704"/>
            <a:ext cx="274434" cy="369332"/>
            <a:chOff x="1354935" y="1844586"/>
            <a:chExt cx="274434" cy="369332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1354935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565636" y="971436"/>
            <a:ext cx="364202" cy="369332"/>
            <a:chOff x="1321085" y="1844586"/>
            <a:chExt cx="364202" cy="369332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1321085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3915367" y="908720"/>
            <a:ext cx="364202" cy="369332"/>
            <a:chOff x="1321085" y="1844586"/>
            <a:chExt cx="364202" cy="369332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1321085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5630198" y="971436"/>
            <a:ext cx="453970" cy="369332"/>
            <a:chOff x="1269329" y="1844586"/>
            <a:chExt cx="453970" cy="369332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1269329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6278270" y="539388"/>
            <a:ext cx="453970" cy="369332"/>
            <a:chOff x="1269329" y="1844586"/>
            <a:chExt cx="453970" cy="36933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1269329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6905732" y="623111"/>
            <a:ext cx="453970" cy="369332"/>
            <a:chOff x="1269329" y="1844586"/>
            <a:chExt cx="453970" cy="369332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269329" y="1844586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***</a:t>
              </a:r>
              <a:endParaRPr kumimoji="1" lang="ja-JP" altLang="en-US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6620123" y="1475492"/>
            <a:ext cx="364202" cy="369332"/>
            <a:chOff x="1303833" y="1844586"/>
            <a:chExt cx="364202" cy="369332"/>
          </a:xfrm>
        </p:grpSpPr>
        <p:cxnSp>
          <p:nvCxnSpPr>
            <p:cNvPr id="42" name="直線コネクタ 41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1303833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6012160" y="899428"/>
            <a:ext cx="274434" cy="369332"/>
            <a:chOff x="1361592" y="1844586"/>
            <a:chExt cx="274434" cy="369332"/>
          </a:xfrm>
        </p:grpSpPr>
        <p:cxnSp>
          <p:nvCxnSpPr>
            <p:cNvPr id="45" name="直線コネクタ 44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1361592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568930" y="3851756"/>
            <a:ext cx="364202" cy="369332"/>
            <a:chOff x="1303833" y="1844586"/>
            <a:chExt cx="364202" cy="369332"/>
          </a:xfrm>
        </p:grpSpPr>
        <p:cxnSp>
          <p:nvCxnSpPr>
            <p:cNvPr id="48" name="直線コネクタ 47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303833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123728" y="3779748"/>
            <a:ext cx="274434" cy="369332"/>
            <a:chOff x="1355589" y="1844586"/>
            <a:chExt cx="274434" cy="369332"/>
          </a:xfrm>
        </p:grpSpPr>
        <p:cxnSp>
          <p:nvCxnSpPr>
            <p:cNvPr id="51" name="直線コネクタ 50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1355589" y="184458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</a:t>
              </a:r>
              <a:endParaRPr kumimoji="1" lang="ja-JP" altLang="en-US" dirty="0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4932040" y="3645024"/>
            <a:ext cx="364202" cy="369332"/>
            <a:chOff x="1303833" y="1844586"/>
            <a:chExt cx="364202" cy="369332"/>
          </a:xfrm>
        </p:grpSpPr>
        <p:cxnSp>
          <p:nvCxnSpPr>
            <p:cNvPr id="54" name="直線コネクタ 53"/>
            <p:cNvCxnSpPr/>
            <p:nvPr/>
          </p:nvCxnSpPr>
          <p:spPr>
            <a:xfrm>
              <a:off x="1439652" y="2060848"/>
              <a:ext cx="10801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1303833" y="18445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**</a:t>
              </a:r>
              <a:endParaRPr kumimoji="1" lang="ja-JP" altLang="en-US" dirty="0"/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61759" y="79165"/>
            <a:ext cx="703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a. </a:t>
            </a:r>
            <a:r>
              <a:rPr lang="en-US" altLang="ja-JP" dirty="0" err="1" smtClean="0"/>
              <a:t>Epididymal</a:t>
            </a:r>
            <a:r>
              <a:rPr lang="en-US" altLang="ja-JP" dirty="0" smtClean="0"/>
              <a:t> </a:t>
            </a:r>
            <a:r>
              <a:rPr lang="en-US" altLang="ja-JP" dirty="0"/>
              <a:t>fat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                         </a:t>
            </a:r>
            <a:r>
              <a:rPr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b. </a:t>
            </a:r>
            <a:r>
              <a:rPr lang="en-US" altLang="ja-JP" dirty="0" smtClean="0"/>
              <a:t>Cerebral </a:t>
            </a:r>
            <a:r>
              <a:rPr lang="en-US" altLang="ja-JP" dirty="0"/>
              <a:t>cortex 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496" y="3284984"/>
            <a:ext cx="590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c.  Liver                                          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</a:t>
            </a:r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d. </a:t>
            </a:r>
            <a:r>
              <a:rPr lang="en-US" altLang="ja-JP" dirty="0" smtClean="0"/>
              <a:t>Femoral </a:t>
            </a:r>
            <a:r>
              <a:rPr lang="en-US" altLang="ja-JP" dirty="0"/>
              <a:t>muscle 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  <a:miter lim="800000"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136</TotalTime>
  <Words>25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Kawamura　Ayumi</dc:creator>
  <cp:lastModifiedBy>Kawamura　Ayumi</cp:lastModifiedBy>
  <cp:revision>22</cp:revision>
  <dcterms:created xsi:type="dcterms:W3CDTF">2019-02-27T06:55:36Z</dcterms:created>
  <dcterms:modified xsi:type="dcterms:W3CDTF">2019-06-03T08:16:58Z</dcterms:modified>
</cp:coreProperties>
</file>