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276" y="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6FD41-93F7-48DB-B0BB-291118348A3F}" type="datetimeFigureOut">
              <a:rPr lang="ja-JP" altLang="en-US"/>
              <a:pPr>
                <a:defRPr/>
              </a:pPr>
              <a:t>2019/5/9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2DCC0-D211-471E-A84F-D827483F57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348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8977-0779-44A2-847D-0E8FE32CF30B}" type="datetimeFigureOut">
              <a:rPr lang="ja-JP" altLang="en-US"/>
              <a:pPr>
                <a:defRPr/>
              </a:pPr>
              <a:t>2019/5/9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2E624-D0EF-45A3-A6A2-F9C474B863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486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9FFD-E063-4538-8C5A-AC39B071BF84}" type="datetimeFigureOut">
              <a:rPr lang="ja-JP" altLang="en-US"/>
              <a:pPr>
                <a:defRPr/>
              </a:pPr>
              <a:t>2019/5/9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3692-BA5F-4DC5-A2FB-5627DD3D0C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720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2BE36-484E-4FF5-A619-3491C16EA50B}" type="datetimeFigureOut">
              <a:rPr lang="ja-JP" altLang="en-US"/>
              <a:pPr>
                <a:defRPr/>
              </a:pPr>
              <a:t>2019/5/9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FFEC9-D965-421E-AD7C-EE38D8BEE5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080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B99E5-F9B6-4843-9E6B-078F6EA5E2E2}" type="datetimeFigureOut">
              <a:rPr lang="ja-JP" altLang="en-US"/>
              <a:pPr>
                <a:defRPr/>
              </a:pPr>
              <a:t>2019/5/9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A2A00-2D0A-4B3B-A4FE-49B435D638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831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559FC-83C8-4801-8555-19B41E3B076E}" type="datetimeFigureOut">
              <a:rPr lang="ja-JP" altLang="en-US"/>
              <a:pPr>
                <a:defRPr/>
              </a:pPr>
              <a:t>2019/5/9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3B00D-F9B4-4B4C-836E-D2F81C6742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591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EC718-6A03-40E4-87A5-5C3118C5FA25}" type="datetimeFigureOut">
              <a:rPr lang="ja-JP" altLang="en-US"/>
              <a:pPr>
                <a:defRPr/>
              </a:pPr>
              <a:t>2019/5/9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3DE4E-5C25-4E0B-AB2F-F54B570638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354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92654-0E80-499E-9E5D-FCD017AC6B47}" type="datetimeFigureOut">
              <a:rPr lang="ja-JP" altLang="en-US"/>
              <a:pPr>
                <a:defRPr/>
              </a:pPr>
              <a:t>2019/5/9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812F0-94A2-4849-BDB7-042BFC12B6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744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D80AA-BFFC-45F6-8770-21927BA8C24F}" type="datetimeFigureOut">
              <a:rPr lang="ja-JP" altLang="en-US"/>
              <a:pPr>
                <a:defRPr/>
              </a:pPr>
              <a:t>2019/5/9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4562C-5807-422A-9654-70AD7A5341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324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9632D-C333-48C6-9946-C144CB44E90A}" type="datetimeFigureOut">
              <a:rPr lang="ja-JP" altLang="en-US"/>
              <a:pPr>
                <a:defRPr/>
              </a:pPr>
              <a:t>2019/5/9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93162-3F08-44DB-9235-DB4B74D454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550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C3B6-9546-477E-AF08-3CE8ED92DC68}" type="datetimeFigureOut">
              <a:rPr lang="ja-JP" altLang="en-US"/>
              <a:pPr>
                <a:defRPr/>
              </a:pPr>
              <a:t>2019/5/9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9D901-3E0C-4100-8081-7052733C49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893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C6250F-67E4-4A8F-96B0-0A9C19157EE1}" type="datetimeFigureOut">
              <a:rPr lang="ja-JP" altLang="en-US"/>
              <a:pPr>
                <a:defRPr/>
              </a:pPr>
              <a:t>2019/5/9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3DC896D-056A-4A08-92CF-5BF75744E8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8" y="3933016"/>
            <a:ext cx="5548582" cy="2872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550" y="476672"/>
            <a:ext cx="6492566" cy="288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9" y="505665"/>
            <a:ext cx="2565595" cy="289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グループ化 19"/>
          <p:cNvGrpSpPr/>
          <p:nvPr/>
        </p:nvGrpSpPr>
        <p:grpSpPr>
          <a:xfrm>
            <a:off x="1043558" y="580332"/>
            <a:ext cx="274434" cy="369332"/>
            <a:chOff x="1361192" y="1844586"/>
            <a:chExt cx="274434" cy="369332"/>
          </a:xfrm>
        </p:grpSpPr>
        <p:cxnSp>
          <p:nvCxnSpPr>
            <p:cNvPr id="21" name="直線コネクタ 20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1361192" y="1844586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</a:t>
              </a:r>
              <a:endParaRPr kumimoji="1" lang="ja-JP" altLang="en-US" dirty="0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1234204" y="1662040"/>
            <a:ext cx="364202" cy="369332"/>
            <a:chOff x="1320248" y="1844586"/>
            <a:chExt cx="364202" cy="369332"/>
          </a:xfrm>
        </p:grpSpPr>
        <p:cxnSp>
          <p:nvCxnSpPr>
            <p:cNvPr id="24" name="直線コネクタ 23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1320248" y="18445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</a:t>
              </a:r>
              <a:endParaRPr kumimoji="1" lang="ja-JP" altLang="en-US" dirty="0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1538578" y="1689363"/>
            <a:ext cx="274434" cy="369332"/>
            <a:chOff x="1361192" y="1844586"/>
            <a:chExt cx="274434" cy="369332"/>
          </a:xfrm>
        </p:grpSpPr>
        <p:cxnSp>
          <p:nvCxnSpPr>
            <p:cNvPr id="27" name="直線コネクタ 26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/>
            <p:cNvSpPr txBox="1"/>
            <p:nvPr/>
          </p:nvSpPr>
          <p:spPr>
            <a:xfrm>
              <a:off x="1361192" y="1844586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</a:t>
              </a:r>
              <a:endParaRPr kumimoji="1" lang="ja-JP" altLang="en-US" dirty="0"/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1748140" y="980177"/>
            <a:ext cx="364202" cy="369332"/>
            <a:chOff x="1320248" y="1844586"/>
            <a:chExt cx="364202" cy="369332"/>
          </a:xfrm>
        </p:grpSpPr>
        <p:cxnSp>
          <p:nvCxnSpPr>
            <p:cNvPr id="30" name="直線コネクタ 29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/>
            <p:cNvSpPr txBox="1"/>
            <p:nvPr/>
          </p:nvSpPr>
          <p:spPr>
            <a:xfrm>
              <a:off x="1320248" y="18445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</a:t>
              </a:r>
              <a:endParaRPr kumimoji="1" lang="ja-JP" altLang="en-US" dirty="0"/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2015659" y="1180345"/>
            <a:ext cx="364202" cy="369332"/>
            <a:chOff x="1320248" y="1844586"/>
            <a:chExt cx="364202" cy="369332"/>
          </a:xfrm>
        </p:grpSpPr>
        <p:cxnSp>
          <p:nvCxnSpPr>
            <p:cNvPr id="33" name="直線コネクタ 32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33"/>
            <p:cNvSpPr txBox="1"/>
            <p:nvPr/>
          </p:nvSpPr>
          <p:spPr>
            <a:xfrm>
              <a:off x="1320248" y="18445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</a:t>
              </a:r>
              <a:endParaRPr kumimoji="1" lang="ja-JP" altLang="en-US" dirty="0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2282425" y="1971424"/>
            <a:ext cx="364202" cy="369332"/>
            <a:chOff x="1320248" y="1844586"/>
            <a:chExt cx="364202" cy="369332"/>
          </a:xfrm>
        </p:grpSpPr>
        <p:cxnSp>
          <p:nvCxnSpPr>
            <p:cNvPr id="36" name="直線コネクタ 35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テキスト ボックス 36"/>
            <p:cNvSpPr txBox="1"/>
            <p:nvPr/>
          </p:nvSpPr>
          <p:spPr>
            <a:xfrm>
              <a:off x="1320248" y="18445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</a:t>
              </a:r>
              <a:endParaRPr kumimoji="1" lang="ja-JP" altLang="en-US" dirty="0"/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4024756" y="1786289"/>
            <a:ext cx="453970" cy="369332"/>
            <a:chOff x="1261888" y="1844586"/>
            <a:chExt cx="453970" cy="369332"/>
          </a:xfrm>
        </p:grpSpPr>
        <p:cxnSp>
          <p:nvCxnSpPr>
            <p:cNvPr id="39" name="直線コネクタ 38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テキスト ボックス 39"/>
            <p:cNvSpPr txBox="1"/>
            <p:nvPr/>
          </p:nvSpPr>
          <p:spPr>
            <a:xfrm>
              <a:off x="1261888" y="1844586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***</a:t>
              </a:r>
              <a:endParaRPr kumimoji="1" lang="ja-JP" altLang="en-US" dirty="0"/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4343604" y="1811630"/>
            <a:ext cx="364202" cy="369332"/>
            <a:chOff x="1296008" y="1844586"/>
            <a:chExt cx="364202" cy="369332"/>
          </a:xfrm>
        </p:grpSpPr>
        <p:cxnSp>
          <p:nvCxnSpPr>
            <p:cNvPr id="42" name="直線コネクタ 41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テキスト ボックス 42"/>
            <p:cNvSpPr txBox="1"/>
            <p:nvPr/>
          </p:nvSpPr>
          <p:spPr>
            <a:xfrm>
              <a:off x="1296008" y="18445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</a:t>
              </a:r>
              <a:endParaRPr kumimoji="1" lang="ja-JP" altLang="en-US" dirty="0"/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4657606" y="1437990"/>
            <a:ext cx="274434" cy="369332"/>
            <a:chOff x="1350600" y="1844586"/>
            <a:chExt cx="274434" cy="369332"/>
          </a:xfrm>
        </p:grpSpPr>
        <p:cxnSp>
          <p:nvCxnSpPr>
            <p:cNvPr id="45" name="直線コネクタ 44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テキスト ボックス 45"/>
            <p:cNvSpPr txBox="1"/>
            <p:nvPr/>
          </p:nvSpPr>
          <p:spPr>
            <a:xfrm>
              <a:off x="1350600" y="1844586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</a:t>
              </a:r>
              <a:endParaRPr kumimoji="1" lang="ja-JP" altLang="en-US" dirty="0"/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4829900" y="992702"/>
            <a:ext cx="453970" cy="369332"/>
            <a:chOff x="1261888" y="1844586"/>
            <a:chExt cx="453970" cy="369332"/>
          </a:xfrm>
        </p:grpSpPr>
        <p:cxnSp>
          <p:nvCxnSpPr>
            <p:cNvPr id="48" name="直線コネクタ 47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48"/>
            <p:cNvSpPr txBox="1"/>
            <p:nvPr/>
          </p:nvSpPr>
          <p:spPr>
            <a:xfrm>
              <a:off x="1261888" y="1844586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***</a:t>
              </a:r>
              <a:endParaRPr kumimoji="1" lang="ja-JP" altLang="en-US" dirty="0"/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5331533" y="1726890"/>
            <a:ext cx="453970" cy="369332"/>
            <a:chOff x="1261888" y="1844586"/>
            <a:chExt cx="453970" cy="369332"/>
          </a:xfrm>
        </p:grpSpPr>
        <p:cxnSp>
          <p:nvCxnSpPr>
            <p:cNvPr id="51" name="直線コネクタ 50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テキスト ボックス 51"/>
            <p:cNvSpPr txBox="1"/>
            <p:nvPr/>
          </p:nvSpPr>
          <p:spPr>
            <a:xfrm>
              <a:off x="1261888" y="1844586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***</a:t>
              </a:r>
              <a:endParaRPr kumimoji="1" lang="ja-JP" altLang="en-US" dirty="0"/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5864302" y="687962"/>
            <a:ext cx="453970" cy="369332"/>
            <a:chOff x="1261888" y="1844586"/>
            <a:chExt cx="453970" cy="369332"/>
          </a:xfrm>
        </p:grpSpPr>
        <p:cxnSp>
          <p:nvCxnSpPr>
            <p:cNvPr id="54" name="直線コネクタ 53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テキスト ボックス 54"/>
            <p:cNvSpPr txBox="1"/>
            <p:nvPr/>
          </p:nvSpPr>
          <p:spPr>
            <a:xfrm>
              <a:off x="1261888" y="1844586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***</a:t>
              </a:r>
              <a:endParaRPr kumimoji="1" lang="ja-JP" altLang="en-US" dirty="0"/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6220258" y="1685527"/>
            <a:ext cx="274434" cy="369332"/>
            <a:chOff x="1350600" y="1844586"/>
            <a:chExt cx="274434" cy="369332"/>
          </a:xfrm>
        </p:grpSpPr>
        <p:cxnSp>
          <p:nvCxnSpPr>
            <p:cNvPr id="57" name="直線コネクタ 56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テキスト ボックス 57"/>
            <p:cNvSpPr txBox="1"/>
            <p:nvPr/>
          </p:nvSpPr>
          <p:spPr>
            <a:xfrm>
              <a:off x="1350600" y="1844586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</a:t>
              </a:r>
              <a:endParaRPr kumimoji="1" lang="ja-JP" altLang="en-US" dirty="0"/>
            </a:p>
          </p:txBody>
        </p:sp>
      </p:grpSp>
      <p:grpSp>
        <p:nvGrpSpPr>
          <p:cNvPr id="59" name="グループ化 58"/>
          <p:cNvGrpSpPr/>
          <p:nvPr/>
        </p:nvGrpSpPr>
        <p:grpSpPr>
          <a:xfrm>
            <a:off x="6440046" y="1957452"/>
            <a:ext cx="364202" cy="369332"/>
            <a:chOff x="1316480" y="1844586"/>
            <a:chExt cx="364202" cy="369332"/>
          </a:xfrm>
        </p:grpSpPr>
        <p:cxnSp>
          <p:nvCxnSpPr>
            <p:cNvPr id="60" name="直線コネクタ 59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テキスト ボックス 60"/>
            <p:cNvSpPr txBox="1"/>
            <p:nvPr/>
          </p:nvSpPr>
          <p:spPr>
            <a:xfrm>
              <a:off x="1316480" y="18445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</a:t>
              </a:r>
              <a:endParaRPr kumimoji="1" lang="ja-JP" altLang="en-US" dirty="0"/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7163416" y="1911556"/>
            <a:ext cx="453970" cy="369332"/>
            <a:chOff x="1261888" y="1844586"/>
            <a:chExt cx="453970" cy="369332"/>
          </a:xfrm>
        </p:grpSpPr>
        <p:cxnSp>
          <p:nvCxnSpPr>
            <p:cNvPr id="63" name="直線コネクタ 62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テキスト ボックス 63"/>
            <p:cNvSpPr txBox="1"/>
            <p:nvPr/>
          </p:nvSpPr>
          <p:spPr>
            <a:xfrm>
              <a:off x="1261888" y="1844586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***</a:t>
              </a:r>
              <a:endParaRPr kumimoji="1" lang="ja-JP" altLang="en-US" dirty="0"/>
            </a:p>
          </p:txBody>
        </p:sp>
      </p:grpSp>
      <p:grpSp>
        <p:nvGrpSpPr>
          <p:cNvPr id="67" name="グループ化 66"/>
          <p:cNvGrpSpPr/>
          <p:nvPr/>
        </p:nvGrpSpPr>
        <p:grpSpPr>
          <a:xfrm>
            <a:off x="7472241" y="1907540"/>
            <a:ext cx="364202" cy="369332"/>
            <a:chOff x="1304282" y="1844586"/>
            <a:chExt cx="364202" cy="369332"/>
          </a:xfrm>
        </p:grpSpPr>
        <p:cxnSp>
          <p:nvCxnSpPr>
            <p:cNvPr id="68" name="直線コネクタ 67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テキスト ボックス 68"/>
            <p:cNvSpPr txBox="1"/>
            <p:nvPr/>
          </p:nvSpPr>
          <p:spPr>
            <a:xfrm>
              <a:off x="1304282" y="18445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</a:t>
              </a:r>
              <a:endParaRPr kumimoji="1" lang="ja-JP" altLang="en-US" dirty="0"/>
            </a:p>
          </p:txBody>
        </p:sp>
      </p:grpSp>
      <p:grpSp>
        <p:nvGrpSpPr>
          <p:cNvPr id="70" name="グループ化 69"/>
          <p:cNvGrpSpPr/>
          <p:nvPr/>
        </p:nvGrpSpPr>
        <p:grpSpPr>
          <a:xfrm>
            <a:off x="7676403" y="1431862"/>
            <a:ext cx="453970" cy="369332"/>
            <a:chOff x="1263338" y="1844586"/>
            <a:chExt cx="453970" cy="369332"/>
          </a:xfrm>
        </p:grpSpPr>
        <p:cxnSp>
          <p:nvCxnSpPr>
            <p:cNvPr id="71" name="直線コネクタ 70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テキスト ボックス 71"/>
            <p:cNvSpPr txBox="1"/>
            <p:nvPr/>
          </p:nvSpPr>
          <p:spPr>
            <a:xfrm>
              <a:off x="1263338" y="1844586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***</a:t>
              </a:r>
              <a:endParaRPr kumimoji="1" lang="ja-JP" altLang="en-US" dirty="0"/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7961020" y="1321925"/>
            <a:ext cx="453970" cy="369332"/>
            <a:chOff x="1263338" y="1844586"/>
            <a:chExt cx="453970" cy="369332"/>
          </a:xfrm>
        </p:grpSpPr>
        <p:cxnSp>
          <p:nvCxnSpPr>
            <p:cNvPr id="74" name="直線コネクタ 73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テキスト ボックス 74"/>
            <p:cNvSpPr txBox="1"/>
            <p:nvPr/>
          </p:nvSpPr>
          <p:spPr>
            <a:xfrm>
              <a:off x="1263338" y="1844586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***</a:t>
              </a:r>
              <a:endParaRPr kumimoji="1" lang="ja-JP" altLang="en-US" dirty="0"/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8595561" y="1979548"/>
            <a:ext cx="274434" cy="369332"/>
            <a:chOff x="1365698" y="1844586"/>
            <a:chExt cx="274434" cy="369332"/>
          </a:xfrm>
        </p:grpSpPr>
        <p:cxnSp>
          <p:nvCxnSpPr>
            <p:cNvPr id="77" name="直線コネクタ 76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テキスト ボックス 77"/>
            <p:cNvSpPr txBox="1"/>
            <p:nvPr/>
          </p:nvSpPr>
          <p:spPr>
            <a:xfrm>
              <a:off x="1365698" y="1844586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</a:t>
              </a:r>
              <a:endParaRPr kumimoji="1" lang="ja-JP" altLang="en-US" dirty="0"/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8747014" y="1948484"/>
            <a:ext cx="453970" cy="369332"/>
            <a:chOff x="1263338" y="1844586"/>
            <a:chExt cx="453970" cy="369332"/>
          </a:xfrm>
        </p:grpSpPr>
        <p:cxnSp>
          <p:nvCxnSpPr>
            <p:cNvPr id="80" name="直線コネクタ 79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テキスト ボックス 80"/>
            <p:cNvSpPr txBox="1"/>
            <p:nvPr/>
          </p:nvSpPr>
          <p:spPr>
            <a:xfrm>
              <a:off x="1263338" y="1844586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***</a:t>
              </a:r>
              <a:endParaRPr kumimoji="1" lang="ja-JP" altLang="en-US" dirty="0"/>
            </a:p>
          </p:txBody>
        </p:sp>
      </p:grpSp>
      <p:grpSp>
        <p:nvGrpSpPr>
          <p:cNvPr id="82" name="グループ化 81"/>
          <p:cNvGrpSpPr/>
          <p:nvPr/>
        </p:nvGrpSpPr>
        <p:grpSpPr>
          <a:xfrm>
            <a:off x="1098049" y="4788771"/>
            <a:ext cx="453970" cy="369332"/>
            <a:chOff x="1261888" y="1844586"/>
            <a:chExt cx="453970" cy="369332"/>
          </a:xfrm>
        </p:grpSpPr>
        <p:cxnSp>
          <p:nvCxnSpPr>
            <p:cNvPr id="83" name="直線コネクタ 82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テキスト ボックス 83"/>
            <p:cNvSpPr txBox="1"/>
            <p:nvPr/>
          </p:nvSpPr>
          <p:spPr>
            <a:xfrm>
              <a:off x="1261888" y="1844586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***</a:t>
              </a:r>
              <a:endParaRPr kumimoji="1" lang="ja-JP" altLang="en-US" dirty="0"/>
            </a:p>
          </p:txBody>
        </p:sp>
      </p:grpSp>
      <p:grpSp>
        <p:nvGrpSpPr>
          <p:cNvPr id="85" name="グループ化 84"/>
          <p:cNvGrpSpPr/>
          <p:nvPr/>
        </p:nvGrpSpPr>
        <p:grpSpPr>
          <a:xfrm>
            <a:off x="1670962" y="4478008"/>
            <a:ext cx="274434" cy="369332"/>
            <a:chOff x="1350788" y="1844586"/>
            <a:chExt cx="274434" cy="369332"/>
          </a:xfrm>
        </p:grpSpPr>
        <p:cxnSp>
          <p:nvCxnSpPr>
            <p:cNvPr id="86" name="直線コネクタ 85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テキスト ボックス 86"/>
            <p:cNvSpPr txBox="1"/>
            <p:nvPr/>
          </p:nvSpPr>
          <p:spPr>
            <a:xfrm>
              <a:off x="1350788" y="1844586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</a:t>
              </a:r>
              <a:endParaRPr kumimoji="1" lang="ja-JP" altLang="en-US" dirty="0"/>
            </a:p>
          </p:txBody>
        </p:sp>
      </p:grpSp>
      <p:grpSp>
        <p:nvGrpSpPr>
          <p:cNvPr id="88" name="グループ化 87"/>
          <p:cNvGrpSpPr/>
          <p:nvPr/>
        </p:nvGrpSpPr>
        <p:grpSpPr>
          <a:xfrm>
            <a:off x="2089371" y="4005064"/>
            <a:ext cx="364202" cy="369332"/>
            <a:chOff x="1299988" y="1844586"/>
            <a:chExt cx="364202" cy="369332"/>
          </a:xfrm>
        </p:grpSpPr>
        <p:cxnSp>
          <p:nvCxnSpPr>
            <p:cNvPr id="89" name="直線コネクタ 88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テキスト ボックス 89"/>
            <p:cNvSpPr txBox="1"/>
            <p:nvPr/>
          </p:nvSpPr>
          <p:spPr>
            <a:xfrm>
              <a:off x="1299988" y="18445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</a:t>
              </a:r>
              <a:endParaRPr kumimoji="1" lang="ja-JP" altLang="en-US" dirty="0"/>
            </a:p>
          </p:txBody>
        </p:sp>
      </p:grpSp>
      <p:grpSp>
        <p:nvGrpSpPr>
          <p:cNvPr id="91" name="グループ化 90"/>
          <p:cNvGrpSpPr/>
          <p:nvPr/>
        </p:nvGrpSpPr>
        <p:grpSpPr>
          <a:xfrm>
            <a:off x="2339752" y="4550016"/>
            <a:ext cx="274434" cy="369332"/>
            <a:chOff x="1350788" y="1844586"/>
            <a:chExt cx="274434" cy="369332"/>
          </a:xfrm>
        </p:grpSpPr>
        <p:cxnSp>
          <p:nvCxnSpPr>
            <p:cNvPr id="92" name="直線コネクタ 91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テキスト ボックス 92"/>
            <p:cNvSpPr txBox="1"/>
            <p:nvPr/>
          </p:nvSpPr>
          <p:spPr>
            <a:xfrm>
              <a:off x="1350788" y="1844586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</a:t>
              </a:r>
              <a:endParaRPr kumimoji="1" lang="ja-JP" altLang="en-US" dirty="0"/>
            </a:p>
          </p:txBody>
        </p:sp>
      </p:grpSp>
      <p:grpSp>
        <p:nvGrpSpPr>
          <p:cNvPr id="94" name="グループ化 93"/>
          <p:cNvGrpSpPr/>
          <p:nvPr/>
        </p:nvGrpSpPr>
        <p:grpSpPr>
          <a:xfrm>
            <a:off x="2713440" y="5157192"/>
            <a:ext cx="364202" cy="369332"/>
            <a:chOff x="1299988" y="1844586"/>
            <a:chExt cx="364202" cy="369332"/>
          </a:xfrm>
        </p:grpSpPr>
        <p:cxnSp>
          <p:nvCxnSpPr>
            <p:cNvPr id="95" name="直線コネクタ 94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テキスト ボックス 95"/>
            <p:cNvSpPr txBox="1"/>
            <p:nvPr/>
          </p:nvSpPr>
          <p:spPr>
            <a:xfrm>
              <a:off x="1299988" y="18445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</a:t>
              </a:r>
              <a:endParaRPr kumimoji="1" lang="ja-JP" altLang="en-US" dirty="0"/>
            </a:p>
          </p:txBody>
        </p:sp>
      </p:grpSp>
      <p:grpSp>
        <p:nvGrpSpPr>
          <p:cNvPr id="97" name="グループ化 96"/>
          <p:cNvGrpSpPr/>
          <p:nvPr/>
        </p:nvGrpSpPr>
        <p:grpSpPr>
          <a:xfrm>
            <a:off x="2987824" y="4953722"/>
            <a:ext cx="274434" cy="369332"/>
            <a:chOff x="1350788" y="1844586"/>
            <a:chExt cx="274434" cy="369332"/>
          </a:xfrm>
        </p:grpSpPr>
        <p:cxnSp>
          <p:nvCxnSpPr>
            <p:cNvPr id="98" name="直線コネクタ 97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テキスト ボックス 98"/>
            <p:cNvSpPr txBox="1"/>
            <p:nvPr/>
          </p:nvSpPr>
          <p:spPr>
            <a:xfrm>
              <a:off x="1350788" y="1844586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</a:t>
              </a:r>
              <a:endParaRPr kumimoji="1" lang="ja-JP" altLang="en-US" dirty="0"/>
            </a:p>
          </p:txBody>
        </p:sp>
      </p:grpSp>
      <p:grpSp>
        <p:nvGrpSpPr>
          <p:cNvPr id="100" name="グループ化 99"/>
          <p:cNvGrpSpPr/>
          <p:nvPr/>
        </p:nvGrpSpPr>
        <p:grpSpPr>
          <a:xfrm>
            <a:off x="3478232" y="5355800"/>
            <a:ext cx="274434" cy="369332"/>
            <a:chOff x="1350788" y="1844586"/>
            <a:chExt cx="274434" cy="369332"/>
          </a:xfrm>
        </p:grpSpPr>
        <p:cxnSp>
          <p:nvCxnSpPr>
            <p:cNvPr id="101" name="直線コネクタ 100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テキスト ボックス 101"/>
            <p:cNvSpPr txBox="1"/>
            <p:nvPr/>
          </p:nvSpPr>
          <p:spPr>
            <a:xfrm>
              <a:off x="1350788" y="1844586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</a:t>
              </a:r>
              <a:endParaRPr kumimoji="1" lang="ja-JP" altLang="en-US" dirty="0"/>
            </a:p>
          </p:txBody>
        </p:sp>
      </p:grpSp>
      <p:grpSp>
        <p:nvGrpSpPr>
          <p:cNvPr id="103" name="グループ化 102"/>
          <p:cNvGrpSpPr/>
          <p:nvPr/>
        </p:nvGrpSpPr>
        <p:grpSpPr>
          <a:xfrm>
            <a:off x="4067944" y="5301208"/>
            <a:ext cx="364202" cy="369332"/>
            <a:chOff x="1299988" y="1844586"/>
            <a:chExt cx="364202" cy="369332"/>
          </a:xfrm>
        </p:grpSpPr>
        <p:cxnSp>
          <p:nvCxnSpPr>
            <p:cNvPr id="104" name="直線コネクタ 103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テキスト ボックス 104"/>
            <p:cNvSpPr txBox="1"/>
            <p:nvPr/>
          </p:nvSpPr>
          <p:spPr>
            <a:xfrm>
              <a:off x="1299988" y="18445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</a:t>
              </a:r>
              <a:endParaRPr kumimoji="1" lang="ja-JP" altLang="en-US" dirty="0"/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4262046" y="4997941"/>
            <a:ext cx="453970" cy="369332"/>
            <a:chOff x="1261888" y="1844586"/>
            <a:chExt cx="453970" cy="369332"/>
          </a:xfrm>
        </p:grpSpPr>
        <p:cxnSp>
          <p:nvCxnSpPr>
            <p:cNvPr id="107" name="直線コネクタ 106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テキスト ボックス 107"/>
            <p:cNvSpPr txBox="1"/>
            <p:nvPr/>
          </p:nvSpPr>
          <p:spPr>
            <a:xfrm>
              <a:off x="1261888" y="1844586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***</a:t>
              </a:r>
              <a:endParaRPr kumimoji="1" lang="ja-JP" altLang="en-US" dirty="0"/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4478070" y="4372092"/>
            <a:ext cx="453970" cy="369332"/>
            <a:chOff x="1261888" y="1844586"/>
            <a:chExt cx="453970" cy="369332"/>
          </a:xfrm>
        </p:grpSpPr>
        <p:cxnSp>
          <p:nvCxnSpPr>
            <p:cNvPr id="110" name="直線コネクタ 109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テキスト ボックス 110"/>
            <p:cNvSpPr txBox="1"/>
            <p:nvPr/>
          </p:nvSpPr>
          <p:spPr>
            <a:xfrm>
              <a:off x="1261888" y="1844586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***</a:t>
              </a:r>
              <a:endParaRPr kumimoji="1" lang="ja-JP" altLang="en-US" dirty="0"/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4716016" y="5200134"/>
            <a:ext cx="453970" cy="369332"/>
            <a:chOff x="1261888" y="1844586"/>
            <a:chExt cx="453970" cy="369332"/>
          </a:xfrm>
        </p:grpSpPr>
        <p:cxnSp>
          <p:nvCxnSpPr>
            <p:cNvPr id="113" name="直線コネクタ 112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テキスト ボックス 113"/>
            <p:cNvSpPr txBox="1"/>
            <p:nvPr/>
          </p:nvSpPr>
          <p:spPr>
            <a:xfrm>
              <a:off x="1261888" y="1844586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***</a:t>
              </a:r>
              <a:endParaRPr kumimoji="1" lang="ja-JP" altLang="en-US" dirty="0"/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5001211" y="5085184"/>
            <a:ext cx="364202" cy="369332"/>
            <a:chOff x="1299988" y="1844586"/>
            <a:chExt cx="364202" cy="369332"/>
          </a:xfrm>
        </p:grpSpPr>
        <p:cxnSp>
          <p:nvCxnSpPr>
            <p:cNvPr id="116" name="直線コネクタ 115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テキスト ボックス 116"/>
            <p:cNvSpPr txBox="1"/>
            <p:nvPr/>
          </p:nvSpPr>
          <p:spPr>
            <a:xfrm>
              <a:off x="1299988" y="18445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</a:t>
              </a:r>
              <a:endParaRPr kumimoji="1" lang="ja-JP" altLang="en-US" dirty="0"/>
            </a:p>
          </p:txBody>
        </p:sp>
      </p:grpSp>
      <p:sp>
        <p:nvSpPr>
          <p:cNvPr id="118" name="テキスト ボックス 117"/>
          <p:cNvSpPr txBox="1"/>
          <p:nvPr/>
        </p:nvSpPr>
        <p:spPr>
          <a:xfrm>
            <a:off x="61759" y="79165"/>
            <a:ext cx="487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a. </a:t>
            </a:r>
            <a:r>
              <a:rPr lang="en-US" altLang="ja-JP" dirty="0" err="1" smtClean="0"/>
              <a:t>Epididymal</a:t>
            </a:r>
            <a:r>
              <a:rPr lang="en-US" altLang="ja-JP" dirty="0" smtClean="0"/>
              <a:t> </a:t>
            </a:r>
            <a:r>
              <a:rPr lang="en-US" altLang="ja-JP" dirty="0"/>
              <a:t>fat</a:t>
            </a:r>
            <a:r>
              <a:rPr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            b. </a:t>
            </a:r>
            <a:r>
              <a:rPr lang="en-US" altLang="ja-JP" dirty="0" smtClean="0"/>
              <a:t>Cerebral </a:t>
            </a:r>
            <a:r>
              <a:rPr lang="en-US" altLang="ja-JP" dirty="0"/>
              <a:t>cortex 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35496" y="3491716"/>
            <a:ext cx="776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c.  Liver                                                                          d. </a:t>
            </a:r>
            <a:r>
              <a:rPr lang="en-US" altLang="ja-JP" dirty="0" smtClean="0"/>
              <a:t>Femoral </a:t>
            </a:r>
            <a:r>
              <a:rPr lang="en-US" altLang="ja-JP" dirty="0"/>
              <a:t>muscle 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629" y="3826480"/>
            <a:ext cx="3269843" cy="3036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679138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1"/>
          </a:solidFill>
          <a:miter lim="800000"/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106</TotalTime>
  <Words>47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Kawamura　Ayumi</dc:creator>
  <cp:lastModifiedBy>Kawamura　Ayumi</cp:lastModifiedBy>
  <cp:revision>17</cp:revision>
  <dcterms:created xsi:type="dcterms:W3CDTF">2019-03-12T01:50:14Z</dcterms:created>
  <dcterms:modified xsi:type="dcterms:W3CDTF">2019-05-09T02:12:03Z</dcterms:modified>
</cp:coreProperties>
</file>