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66" r:id="rId2"/>
  </p:sldIdLst>
  <p:sldSz cx="12192000" cy="1625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88"/>
    <p:restoredTop sz="67551"/>
  </p:normalViewPr>
  <p:slideViewPr>
    <p:cSldViewPr snapToGrid="0" snapToObjects="1">
      <p:cViewPr>
        <p:scale>
          <a:sx n="100" d="100"/>
          <a:sy n="100" d="100"/>
        </p:scale>
        <p:origin x="-792" y="3348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F6239-C732-FB47-9ED2-CA4902B7BC63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5FB36-6B9E-F042-84C0-D74D0153AB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3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Supplementary Figure 4. Proinflammatory cytokines analysis.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Plasma levels of pro-inflammatory cytokines (IFN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γ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TNFa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IL 2, IL 6, IL 8 IL 10, and IL 12) were not changed significantly by the treatment.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A5FB36-6B9E-F042-84C0-D74D0153AB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0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239-B447-2042-B044-52F2CE4F9FF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EE2-FC4C-E445-A307-7334EE6CAD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2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239-B447-2042-B044-52F2CE4F9FF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EE2-FC4C-E445-A307-7334EE6CAD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9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239-B447-2042-B044-52F2CE4F9FF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EE2-FC4C-E445-A307-7334EE6CAD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03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239-B447-2042-B044-52F2CE4F9FF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EE2-FC4C-E445-A307-7334EE6CAD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7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239-B447-2042-B044-52F2CE4F9FF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EE2-FC4C-E445-A307-7334EE6CAD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239-B447-2042-B044-52F2CE4F9FF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EE2-FC4C-E445-A307-7334EE6CAD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4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239-B447-2042-B044-52F2CE4F9FF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EE2-FC4C-E445-A307-7334EE6CAD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5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239-B447-2042-B044-52F2CE4F9FF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EE2-FC4C-E445-A307-7334EE6CAD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239-B447-2042-B044-52F2CE4F9FF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EE2-FC4C-E445-A307-7334EE6CAD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1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239-B447-2042-B044-52F2CE4F9FF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EE2-FC4C-E445-A307-7334EE6CAD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74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239-B447-2042-B044-52F2CE4F9FF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7EE2-FC4C-E445-A307-7334EE6CAD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98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6E239-B447-2042-B044-52F2CE4F9FF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D7EE2-FC4C-E445-A307-7334EE6CAD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0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FBAA78F-AA8A-064C-B266-F7129A76140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781" y="1600116"/>
            <a:ext cx="3768961" cy="318099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6D37125-1E74-DC47-A71A-84BA3914A00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552" y="8091021"/>
            <a:ext cx="3919688" cy="351925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69009F2-40A6-CA42-AE2F-45976D10EEC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066" y="4781109"/>
            <a:ext cx="3782826" cy="33697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A93DA3D-E8AE-6449-AA57-667E8A03A37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066" y="1493048"/>
            <a:ext cx="3825639" cy="339512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6F50DF9-BAFB-0444-BE23-0BFD3895EABF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245" y="8151480"/>
            <a:ext cx="3919688" cy="339834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277D8B30-8729-5B42-A21A-CDAE70A4E218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245" y="4896436"/>
            <a:ext cx="3919688" cy="325504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BF12A260-3632-4C48-A48F-81D5CB29BB84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245" y="11883817"/>
            <a:ext cx="3919688" cy="317688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9B295EA-21E9-9448-940E-5280F92FA603}"/>
              </a:ext>
            </a:extLst>
          </p:cNvPr>
          <p:cNvSpPr txBox="1"/>
          <p:nvPr/>
        </p:nvSpPr>
        <p:spPr>
          <a:xfrm>
            <a:off x="9317320" y="337534"/>
            <a:ext cx="2459841" cy="646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1" b="1" dirty="0"/>
              <a:t>Supplementary Figure 4</a:t>
            </a:r>
          </a:p>
          <a:p>
            <a:pPr algn="r"/>
            <a:r>
              <a:rPr lang="en-US" sz="1801" b="1" dirty="0"/>
              <a:t>Zimmer et al.</a:t>
            </a:r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1782920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927</TotalTime>
  <Words>50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Zimmer, Alexandra (NIH/NCI) [E]</dc:creator>
  <cp:lastModifiedBy>JADIQUE</cp:lastModifiedBy>
  <cp:revision>74</cp:revision>
  <dcterms:created xsi:type="dcterms:W3CDTF">2018-11-01T18:24:33Z</dcterms:created>
  <dcterms:modified xsi:type="dcterms:W3CDTF">2019-07-16T17:47:52Z</dcterms:modified>
</cp:coreProperties>
</file>