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418" r:id="rId2"/>
    <p:sldId id="431" r:id="rId3"/>
    <p:sldId id="419" r:id="rId4"/>
    <p:sldId id="409" r:id="rId5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nate" initials="Hanat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FF"/>
    <a:srgbClr val="99FF66"/>
    <a:srgbClr val="CCFF66"/>
    <a:srgbClr val="CCFF99"/>
    <a:srgbClr val="FFFFCC"/>
    <a:srgbClr val="FFE5FF"/>
    <a:srgbClr val="FFCCFF"/>
    <a:srgbClr val="F725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89" autoAdjust="0"/>
    <p:restoredTop sz="96429" autoAdjust="0"/>
  </p:normalViewPr>
  <p:slideViewPr>
    <p:cSldViewPr>
      <p:cViewPr>
        <p:scale>
          <a:sx n="200" d="100"/>
          <a:sy n="200" d="100"/>
        </p:scale>
        <p:origin x="-684" y="63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9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CFF01-93A8-41C8-B4EA-8F43424FB431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776C6-638D-48B3-B4B4-E8780FA3CA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961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2136B-DFB0-43CC-9E35-6E46679A27CA}" type="datetimeFigureOut">
              <a:rPr kumimoji="1" lang="ja-JP" altLang="en-US" smtClean="0"/>
              <a:pPr/>
              <a:t>2019/7/10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4268E-FE81-4513-B066-5A2B212A5C8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3327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A2898-4B78-1F40-BDD3-03EBCFD8481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606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A2898-4B78-1F40-BDD3-03EBCFD8481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450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92E45-21F3-47BC-98CD-5431352C9DCC}" type="datetime1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4193-75D2-4092-9BDC-F095491EC3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07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2D1-F188-4671-81CC-AF4B814430E5}" type="datetime1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4193-75D2-4092-9BDC-F095491EC3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098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AE53-DD8F-4454-B173-36197C206030}" type="datetime1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4193-75D2-4092-9BDC-F095491EC3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72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9474-C54A-4FB0-A355-6841B132DD7B}" type="datetime1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4193-75D2-4092-9BDC-F095491EC3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22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F598-61E3-40E4-A586-7E5940C32CFB}" type="datetime1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4193-75D2-4092-9BDC-F095491EC3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43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9872-5971-498F-9CB1-25DA55276E4A}" type="datetime1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4193-75D2-4092-9BDC-F095491EC3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99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072BC-54CE-4E3E-A2DC-E9215AEABB70}" type="datetime1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4193-75D2-4092-9BDC-F095491EC3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94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D88E-E8E5-4B32-8BBB-599CCB8F6E25}" type="datetime1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4193-75D2-4092-9BDC-F095491EC3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22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3E20-97F3-4E70-9ABC-75715F260836}" type="datetime1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4193-75D2-4092-9BDC-F095491EC3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407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09A1-3D6D-4BFF-B2D6-35713C3ABEA9}" type="datetime1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4193-75D2-4092-9BDC-F095491EC3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40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3DCF-54F5-4C15-8096-E834081CF585}" type="datetime1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4193-75D2-4092-9BDC-F095491EC3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864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0C39B-EBF2-4F64-A2D9-CA2AAEAAB001}" type="datetime1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14193-75D2-4092-9BDC-F095491EC3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6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98743" y="7027749"/>
            <a:ext cx="66817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S1. Quantile-quantile plot for the genome-wide analysis of coffee consumption</a:t>
            </a:r>
          </a:p>
          <a:p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CI, confidence interval.</a:t>
            </a:r>
            <a:endParaRPr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="" xmlns:a16="http://schemas.microsoft.com/office/drawing/2014/main" id="{B49240B1-535E-FE46-972B-5C597A1A89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223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697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41061" y="7892735"/>
            <a:ext cx="6700307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S2. The genomic regional plot from the association analysis of coffee consumption. (a): The region on 12q24 around the most significant SNP, rs79105258. (b): The region on 7p21 around rs10252701. The </a:t>
            </a:r>
            <a:r>
              <a:rPr lang="en-US" altLang="ja-JP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-axis represents the negative logarithm of the association </a:t>
            </a:r>
            <a:r>
              <a:rPr lang="en-US" altLang="ja-JP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-values, and the </a:t>
            </a:r>
            <a:r>
              <a:rPr lang="en-US" altLang="ja-JP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-axis shows the chromosomal position. Each dot represents a variant, and the colors of the dots represent the extent of linkage disequilibrium with the top SNP, which is colored purple. Genes in the region below the </a:t>
            </a:r>
            <a:r>
              <a:rPr lang="en-US" altLang="ja-JP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-axis are annotated as the genes near the significant SNPs. </a:t>
            </a:r>
            <a:endParaRPr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="" xmlns:a16="http://schemas.microsoft.com/office/drawing/2014/main" id="{21C80275-A433-D442-AEF5-81D066FFB1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28" y="0"/>
            <a:ext cx="5450890" cy="789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8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テキスト ボックス 208"/>
          <p:cNvSpPr txBox="1"/>
          <p:nvPr/>
        </p:nvSpPr>
        <p:spPr>
          <a:xfrm>
            <a:off x="115397" y="8244408"/>
            <a:ext cx="6548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Times New Roman" panose="02020603050405020304" pitchFamily="18" charset="0"/>
                <a:ea typeface="Osaka" charset="-128"/>
                <a:cs typeface="Times New Roman" panose="02020603050405020304" pitchFamily="18" charset="0"/>
              </a:rPr>
              <a:t>Figure </a:t>
            </a:r>
            <a:r>
              <a:rPr lang="en-US" altLang="ja-JP" sz="1200" dirty="0">
                <a:latin typeface="Times New Roman" panose="02020603050405020304" pitchFamily="18" charset="0"/>
                <a:ea typeface="Osaka" charset="-128"/>
                <a:cs typeface="Times New Roman" panose="02020603050405020304" pitchFamily="18" charset="0"/>
              </a:rPr>
              <a:t>S3 Effects of a 7p21 variant on habitual coffee consumption stratified by sex and age</a:t>
            </a:r>
            <a:endParaRPr lang="ja-JP" altLang="en-US" sz="1200" dirty="0">
              <a:latin typeface="Times New Roman" panose="02020603050405020304" pitchFamily="18" charset="0"/>
              <a:ea typeface="Osaka" charset="-128"/>
              <a:cs typeface="Times New Roman" panose="02020603050405020304" pitchFamily="18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="" xmlns:a16="http://schemas.microsoft.com/office/drawing/2014/main" id="{A68BBA39-4C30-8E49-983A-F55120A0C0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46" y="107504"/>
            <a:ext cx="5092785" cy="793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852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56464" y="6948264"/>
            <a:ext cx="66817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S4. Genetic effect of the 12q24 locus in females before and after menopause</a:t>
            </a:r>
            <a:endParaRPr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="" xmlns:a16="http://schemas.microsoft.com/office/drawing/2014/main" id="{6B353AEA-8B45-9545-A6A7-6C1690591C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2387600"/>
            <a:ext cx="6527800" cy="43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34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47082</TotalTime>
  <Words>154</Words>
  <Application>Microsoft Office PowerPoint</Application>
  <PresentationFormat>On-screen Show (4:3)</PresentationFormat>
  <Paragraphs>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テーマ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Hanate</dc:creator>
  <cp:lastModifiedBy>JOLANO</cp:lastModifiedBy>
  <cp:revision>525</cp:revision>
  <cp:lastPrinted>2017-04-07T09:24:34Z</cp:lastPrinted>
  <dcterms:created xsi:type="dcterms:W3CDTF">2015-02-05T06:20:39Z</dcterms:created>
  <dcterms:modified xsi:type="dcterms:W3CDTF">2019-07-10T04:57:11Z</dcterms:modified>
</cp:coreProperties>
</file>