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6" d="100"/>
          <a:sy n="116" d="100"/>
        </p:scale>
        <p:origin x="-1088" y="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A538-0162-DE46-A2D8-B5F6C8F6561F}" type="datetimeFigureOut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9F40-8B11-954A-90AA-FDF7361A8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9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A538-0162-DE46-A2D8-B5F6C8F6561F}" type="datetimeFigureOut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9F40-8B11-954A-90AA-FDF7361A8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2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A538-0162-DE46-A2D8-B5F6C8F6561F}" type="datetimeFigureOut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9F40-8B11-954A-90AA-FDF7361A8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4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A538-0162-DE46-A2D8-B5F6C8F6561F}" type="datetimeFigureOut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9F40-8B11-954A-90AA-FDF7361A8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5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A538-0162-DE46-A2D8-B5F6C8F6561F}" type="datetimeFigureOut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9F40-8B11-954A-90AA-FDF7361A8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4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A538-0162-DE46-A2D8-B5F6C8F6561F}" type="datetimeFigureOut">
              <a:rPr lang="en-US" smtClean="0"/>
              <a:t>10/9/16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9F40-8B11-954A-90AA-FDF7361A8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A538-0162-DE46-A2D8-B5F6C8F6561F}" type="datetimeFigureOut">
              <a:rPr lang="en-US" smtClean="0"/>
              <a:t>10/9/16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9F40-8B11-954A-90AA-FDF7361A8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9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A538-0162-DE46-A2D8-B5F6C8F6561F}" type="datetimeFigureOut">
              <a:rPr lang="en-US" smtClean="0"/>
              <a:t>10/9/16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9F40-8B11-954A-90AA-FDF7361A8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A538-0162-DE46-A2D8-B5F6C8F6561F}" type="datetimeFigureOut">
              <a:rPr lang="en-US" smtClean="0"/>
              <a:t>10/9/16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9F40-8B11-954A-90AA-FDF7361A8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7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A538-0162-DE46-A2D8-B5F6C8F6561F}" type="datetimeFigureOut">
              <a:rPr lang="en-US" smtClean="0"/>
              <a:t>10/9/16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9F40-8B11-954A-90AA-FDF7361A8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2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A538-0162-DE46-A2D8-B5F6C8F6561F}" type="datetimeFigureOut">
              <a:rPr lang="en-US" smtClean="0"/>
              <a:t>10/9/16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9F40-8B11-954A-90AA-FDF7361A8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1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2A538-0162-DE46-A2D8-B5F6C8F6561F}" type="datetimeFigureOut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9F40-8B11-954A-90AA-FDF7361A8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7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486642"/>
              </p:ext>
            </p:extLst>
          </p:nvPr>
        </p:nvGraphicFramePr>
        <p:xfrm>
          <a:off x="171450" y="927100"/>
          <a:ext cx="4635500" cy="4607359"/>
        </p:xfrm>
        <a:graphic>
          <a:graphicData uri="http://schemas.openxmlformats.org/drawingml/2006/table">
            <a:tbl>
              <a:tblPr/>
              <a:tblGrid>
                <a:gridCol w="1562100"/>
                <a:gridCol w="2171700"/>
                <a:gridCol w="901700"/>
              </a:tblGrid>
              <a:tr h="584139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Clinical Parameters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Total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(N=47)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Age (years)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Median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(min – max)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(34-85)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03">
                <a:tc row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Overall Stage (Pathologic)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Stage 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Stage 2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18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743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Stage 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743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Unknown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74303">
                <a:tc row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Grade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Grade 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Grade 2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22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743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Grade 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743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Unknown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74303">
                <a:tc rowSpan="5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Histologic Subtype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Ductal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33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3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Lobular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743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Mixed D/L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3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Other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743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Unknown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100892"/>
              </p:ext>
            </p:extLst>
          </p:nvPr>
        </p:nvGraphicFramePr>
        <p:xfrm>
          <a:off x="5301963" y="2166787"/>
          <a:ext cx="3029176" cy="17190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220"/>
                <a:gridCol w="1725956"/>
              </a:tblGrid>
              <a:tr h="62194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Receptor Status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(N=47)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694" marB="45694" anchor="ctr"/>
                </a:tc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ER+/HER2-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694" marB="45694" anchor="ctr"/>
                </a:tc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ER+/HER2+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694" marB="4569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694" marB="4569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HER2+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694" marB="4569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694" marB="4569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TNBC</a:t>
                      </a:r>
                      <a:endParaRPr lang="en-US" sz="1200" b="1" dirty="0">
                        <a:latin typeface="Arial"/>
                        <a:cs typeface="Arial"/>
                      </a:endParaRPr>
                    </a:p>
                  </a:txBody>
                  <a:tcPr marL="91445" marR="91445" marT="45694" marB="45694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12</a:t>
                      </a:r>
                      <a:endParaRPr lang="en-US" sz="1200" b="1" dirty="0">
                        <a:latin typeface="Arial"/>
                        <a:cs typeface="Arial"/>
                      </a:endParaRPr>
                    </a:p>
                  </a:txBody>
                  <a:tcPr marL="91445" marR="91445" marT="45694" marB="45694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057" y="41681"/>
            <a:ext cx="2288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Supplemental Figure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5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30660"/>
              </p:ext>
            </p:extLst>
          </p:nvPr>
        </p:nvGraphicFramePr>
        <p:xfrm>
          <a:off x="4400550" y="1009650"/>
          <a:ext cx="4445000" cy="4699000"/>
        </p:xfrm>
        <a:graphic>
          <a:graphicData uri="http://schemas.openxmlformats.org/drawingml/2006/table">
            <a:tbl>
              <a:tblPr/>
              <a:tblGrid>
                <a:gridCol w="2286000"/>
                <a:gridCol w="1305213"/>
                <a:gridCol w="853787"/>
              </a:tblGrid>
              <a:tr h="58420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Clinical Parameters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Total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(N=47)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Race (%AA)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68%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Recurrent 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Death (All cause)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Death (Breast cancer)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Follow-up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time (months)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Median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(min – max)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68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(1-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108)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4463"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Surgery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Complete Mastectomy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25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11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Partial Mastectomy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39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2725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Radiation Therapy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32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15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5575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Adjuvant Chemotherapy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44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Neoadjuvant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Chemotherapy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47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937021"/>
              </p:ext>
            </p:extLst>
          </p:nvPr>
        </p:nvGraphicFramePr>
        <p:xfrm>
          <a:off x="263525" y="1568450"/>
          <a:ext cx="3846512" cy="36531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7220"/>
                <a:gridCol w="1391067"/>
                <a:gridCol w="748225"/>
              </a:tblGrid>
              <a:tr h="63510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/>
                          <a:cs typeface="Arial"/>
                        </a:rPr>
                        <a:t>Pathologic Parameters</a:t>
                      </a:r>
                      <a:endParaRPr lang="en-US" sz="1400" b="1" dirty="0"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/>
                          <a:cs typeface="Arial"/>
                        </a:rPr>
                        <a:t>Total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Arial"/>
                          <a:cs typeface="Arial"/>
                        </a:rPr>
                        <a:t>(N=47)</a:t>
                      </a:r>
                      <a:endParaRPr lang="en-US" sz="1400" b="1" dirty="0"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/>
                </a:tc>
              </a:tr>
              <a:tr h="274364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200" b="1" baseline="0" dirty="0" smtClean="0">
                          <a:latin typeface="Arial"/>
                          <a:cs typeface="Arial"/>
                        </a:rPr>
                        <a:t> Stage (Pathologic)</a:t>
                      </a:r>
                      <a:endParaRPr lang="en-US" sz="1200" b="1" dirty="0"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T0/IS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/>
                </a:tc>
              </a:tr>
              <a:tr h="274364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T1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364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T2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364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T3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74364"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N Stage (Pathologic)</a:t>
                      </a:r>
                      <a:endParaRPr lang="en-US" sz="1200" b="1" dirty="0"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N0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/>
                </a:tc>
              </a:tr>
              <a:tr h="274364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N1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364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N2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364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N3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74364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NX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74364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lang="en-US" sz="1200" b="1" baseline="0" dirty="0" smtClean="0">
                          <a:latin typeface="Arial"/>
                          <a:cs typeface="Arial"/>
                        </a:rPr>
                        <a:t> Stage (Pathologic)</a:t>
                      </a:r>
                      <a:endParaRPr lang="en-US" sz="1200" b="1" dirty="0"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M0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47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/>
                </a:tc>
              </a:tr>
              <a:tr h="274364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M1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45" marR="91445" marT="45727" marB="4572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859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220</Words>
  <Application>Microsoft Macintosh PowerPoint</Application>
  <PresentationFormat>On-screen Show (4:3)</PresentationFormat>
  <Paragraphs>117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Harvard Medical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Supplemental Figure 1</dc:title>
  <dc:creator>Albert Yeh</dc:creator>
  <cp:lastModifiedBy>Albert Yeh</cp:lastModifiedBy>
  <cp:revision>8</cp:revision>
  <dcterms:created xsi:type="dcterms:W3CDTF">2016-05-28T19:49:17Z</dcterms:created>
  <dcterms:modified xsi:type="dcterms:W3CDTF">2016-10-09T18:44:21Z</dcterms:modified>
</cp:coreProperties>
</file>