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25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F9F8-1F79-474B-AA9C-6722F437034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29ED-4C41-4D98-A58D-4F2A0C0F6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1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F9F8-1F79-474B-AA9C-6722F437034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29ED-4C41-4D98-A58D-4F2A0C0F6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01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F9F8-1F79-474B-AA9C-6722F437034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29ED-4C41-4D98-A58D-4F2A0C0F6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273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F9F8-1F79-474B-AA9C-6722F437034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29ED-4C41-4D98-A58D-4F2A0C0F6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21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F9F8-1F79-474B-AA9C-6722F437034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29ED-4C41-4D98-A58D-4F2A0C0F6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149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F9F8-1F79-474B-AA9C-6722F437034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29ED-4C41-4D98-A58D-4F2A0C0F6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152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F9F8-1F79-474B-AA9C-6722F437034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29ED-4C41-4D98-A58D-4F2A0C0F6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587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F9F8-1F79-474B-AA9C-6722F437034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29ED-4C41-4D98-A58D-4F2A0C0F6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530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F9F8-1F79-474B-AA9C-6722F437034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29ED-4C41-4D98-A58D-4F2A0C0F6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467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F9F8-1F79-474B-AA9C-6722F437034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29ED-4C41-4D98-A58D-4F2A0C0F6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938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F9F8-1F79-474B-AA9C-6722F437034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29ED-4C41-4D98-A58D-4F2A0C0F6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67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0F9F8-1F79-474B-AA9C-6722F437034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929ED-4C41-4D98-A58D-4F2A0C0F6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107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6524" y="2712210"/>
            <a:ext cx="4569751" cy="1928880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3438525" y="3476625"/>
            <a:ext cx="152" cy="1044286"/>
          </a:xfrm>
          <a:prstGeom prst="line">
            <a:avLst/>
          </a:prstGeom>
          <a:ln w="22225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2990850" y="3476625"/>
            <a:ext cx="895350" cy="0"/>
          </a:xfrm>
          <a:prstGeom prst="line">
            <a:avLst/>
          </a:prstGeom>
          <a:ln w="22225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847685" y="3338125"/>
            <a:ext cx="11431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MYB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exon 16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56833" y="3338124"/>
            <a:ext cx="11431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NFIB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exon 12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96524" y="2333625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20323" y="2293839"/>
            <a:ext cx="33993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MYB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exon</a:t>
            </a:r>
            <a:r>
              <a:rPr 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-NFIB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exon</a:t>
            </a:r>
            <a:r>
              <a:rPr 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12 fusion in ACC 22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20323" y="1266825"/>
            <a:ext cx="18213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Supplementary Figure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595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18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Alberta Health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McIntyre</dc:creator>
  <cp:lastModifiedBy>JB McIntyre</cp:lastModifiedBy>
  <cp:revision>4</cp:revision>
  <dcterms:created xsi:type="dcterms:W3CDTF">2017-05-16T21:30:59Z</dcterms:created>
  <dcterms:modified xsi:type="dcterms:W3CDTF">2019-01-04T18:59:32Z</dcterms:modified>
</cp:coreProperties>
</file>