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220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6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9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3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B3FC-0C72-2346-8C0A-12983D61F1E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46CA-6296-BD4A-BF3A-F6A783ED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79002" y="1238581"/>
            <a:ext cx="5937031" cy="5803238"/>
            <a:chOff x="492124" y="952499"/>
            <a:chExt cx="5937031" cy="580323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124" y="952499"/>
              <a:ext cx="2881203" cy="17367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7952" y="960502"/>
              <a:ext cx="2881203" cy="172872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2124" y="3013075"/>
              <a:ext cx="2868083" cy="172085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2124" y="5106060"/>
              <a:ext cx="2762250" cy="1649677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47952" y="3013075"/>
              <a:ext cx="2868081" cy="1720849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479002" y="528109"/>
            <a:ext cx="17293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Supplementary Figure 1.</a:t>
            </a:r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26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</dc:creator>
  <cp:lastModifiedBy>John McIntyre</cp:lastModifiedBy>
  <cp:revision>5</cp:revision>
  <cp:lastPrinted>2017-07-27T21:59:06Z</cp:lastPrinted>
  <dcterms:created xsi:type="dcterms:W3CDTF">2017-07-27T17:04:39Z</dcterms:created>
  <dcterms:modified xsi:type="dcterms:W3CDTF">2017-07-27T21:59:29Z</dcterms:modified>
</cp:coreProperties>
</file>