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254DC7-BA6F-43A6-9565-2AA0176BC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9490BA-A63E-4999-92CC-451DD4A95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9C84FE-3270-4E61-BB20-48D33AC2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BC0D0F-B931-489D-8CC7-B8476E9B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A8F7C3-A324-46FF-88CE-4BD17B070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24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6F4D16-C3C7-449E-9222-517E7ED7E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697440D-83E4-4CFA-8D0D-CDFD2D8BC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420671-D1F2-4196-8879-16545A733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3D6AF2-8F32-4C53-A23E-21355722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EBF60A-01E2-4238-9E89-ECF54115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38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790D280-753E-4EA4-91A3-B637EE1EC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FCCD7A2-5474-4183-A4F7-D7E7C9263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5310BA-C813-4F76-BAD4-6C61C7CF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2DE59E-A9F2-4CB7-A9B4-9B97D08E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070AA9-E80E-401D-853B-C0F1F7B3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29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0310CF-DCAD-43B7-B10D-2E5165951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0B2C74-DD48-4B60-AE14-BE3F7DFFA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11F87B-D657-4994-AEEB-BD34A67C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C8858E-2F67-41E3-9509-92672DA9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8A85E0-9F67-4F69-B161-0A1F849B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97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36399A-FF87-4854-8164-D12D90EDB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FB26113-C073-4E6C-B3C4-E3F45EEB0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2F0D94-6109-4F45-B633-764491A6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513786-03E8-46D5-B06D-041B2D1B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3B8A4B-984D-4363-B6A4-9E0CE015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64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F0C297-B789-49B7-A55F-17057267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48AF3E-8171-4DF7-9248-2DF8AE4C7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9848357-727F-4DD6-AE20-05F9DA6E9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987CEF-3841-4716-9B84-BF85F0EA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983D072-B26B-4BB1-9E44-C9AFFF7A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A0B955-8CA2-47CE-92CC-A0195617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98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B7F07D-86BB-4729-8334-F5F476C6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DDEB29-9B4C-4D14-938A-4C1E8623B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08593D4-48DA-4BB5-87A1-4A534A828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062E175-4C3B-475C-8590-697831624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8E7A994-C8A7-4815-847B-72B937E33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B8C1469-7F5B-4892-AEBF-331B6B25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AC2BEA4-8D05-455C-8A32-E7D5736A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277D081-8E19-4283-97E2-C9A3B6A6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71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3079C8-B48A-4884-A51F-DB8BDAD9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808496B-3659-468E-9A29-6AA9E708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606ED4A-FEDC-4F83-9A8D-DB86C2B4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2901987-9464-438F-A91D-9F4AD2A4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52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7ECF846-926E-462F-803A-0BA5B0D9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5CBD0E-DD6A-4D45-9931-E1B8761F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8448118-8A57-4740-A937-15C02FFF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23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DBF0D7-AE48-46F4-B473-2FCE2A3EF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3B23E0-6289-4D47-92F3-CEE43B67A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C2B7BE-31A5-43B4-9871-0D1A4A174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A7B3733-EB0D-4E97-B066-49BCBA41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0951F1-5923-4006-8007-FD22F1D0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6B6A47-A1EF-4BF3-855F-E12244DC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605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B2C9AD-06D2-49D9-82BB-8E1B3B6A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F9C08CC-2170-44C8-B874-84BB93D8E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8A214B8-3107-4322-80B3-3CAF0A68C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7AF18C2-30E5-45CA-A5A0-E12E33A25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313A47-8849-4021-BE0A-0CB6F7D6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C726A4B-1C2B-4147-8D68-9F61808E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5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BFBD2F1-51F3-4EB7-B379-543B080C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34061D-800A-4ADE-8FFC-78157A6BD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154781-8A9B-4541-8CB6-50257E7CC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7801-9A96-485B-A2C0-DFBC861C669E}" type="datetimeFigureOut">
              <a:rPr lang="ko-KR" altLang="en-US" smtClean="0"/>
              <a:t>2018-11-18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5F7A93-6799-44F4-A78C-D93122EB4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666F65-C5D4-4ED6-8B76-AE45D47BC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7D44-9AA1-4A6D-9CEB-B9687FA8D7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95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4387DD49-959A-452F-9967-18EA90EEDEA4}"/>
              </a:ext>
            </a:extLst>
          </p:cNvPr>
          <p:cNvSpPr/>
          <p:nvPr/>
        </p:nvSpPr>
        <p:spPr>
          <a:xfrm>
            <a:off x="362857" y="759443"/>
            <a:ext cx="1146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spcAft>
                <a:spcPts val="800"/>
              </a:spcAft>
            </a:pPr>
            <a:r>
              <a:rPr lang="en-US" altLang="ko-KR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file 2</a:t>
            </a:r>
            <a:r>
              <a:rPr lang="en-US" altLang="ko-KR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Point range plots showing the results of the enrichment of DEGs about each module via Fisher’s exact test. </a:t>
            </a:r>
            <a:r>
              <a:rPr lang="en-US" altLang="ko-KR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US" altLang="ko-KR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Odds ratios for the enrichment of DEGs compared with non-DEGs by one-color meta-analysis with 95% confidence intervals of odds. Because tan and midnight blue modules have no DEGs, the odds ratio is zero. </a:t>
            </a:r>
            <a:r>
              <a:rPr lang="en-US" altLang="ko-KR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altLang="ko-KR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Odds ratios for the enrichment of DEGs compared with non-DEGs by two-color microarray analysis and 95% confidence intervals of the odds.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FBCA452-E901-4D02-B374-A0352ABE7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956" y="2320575"/>
            <a:ext cx="5816088" cy="41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1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 Junghyun</dc:creator>
  <cp:lastModifiedBy>Jung Junghyun</cp:lastModifiedBy>
  <cp:revision>5</cp:revision>
  <dcterms:created xsi:type="dcterms:W3CDTF">2018-11-15T16:56:54Z</dcterms:created>
  <dcterms:modified xsi:type="dcterms:W3CDTF">2018-11-17T17:43:08Z</dcterms:modified>
</cp:coreProperties>
</file>