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6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7" autoAdjust="0"/>
    <p:restoredTop sz="94660"/>
  </p:normalViewPr>
  <p:slideViewPr>
    <p:cSldViewPr snapToGrid="0">
      <p:cViewPr varScale="1">
        <p:scale>
          <a:sx n="58" d="100"/>
          <a:sy n="58" d="100"/>
        </p:scale>
        <p:origin x="24" y="40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PCV13 serotypes</c:v>
                </c:pt>
              </c:strCache>
            </c:strRef>
          </c:tx>
          <c:spPr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  <a:effectLst/>
          </c:spPr>
          <c:invertIfNegative val="0"/>
          <c:cat>
            <c:numRef>
              <c:f>Sheet1!$A$2:$A$58</c:f>
              <c:numCache>
                <c:formatCode>General</c:formatCode>
                <c:ptCount val="57"/>
                <c:pt idx="0">
                  <c:v>2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  <c:pt idx="4">
                  <c:v>6</c:v>
                </c:pt>
                <c:pt idx="5">
                  <c:v>7</c:v>
                </c:pt>
                <c:pt idx="6">
                  <c:v>8</c:v>
                </c:pt>
                <c:pt idx="7">
                  <c:v>9</c:v>
                </c:pt>
                <c:pt idx="8">
                  <c:v>10</c:v>
                </c:pt>
                <c:pt idx="9">
                  <c:v>11</c:v>
                </c:pt>
                <c:pt idx="10">
                  <c:v>12</c:v>
                </c:pt>
                <c:pt idx="11">
                  <c:v>13</c:v>
                </c:pt>
                <c:pt idx="12">
                  <c:v>14</c:v>
                </c:pt>
                <c:pt idx="13">
                  <c:v>15</c:v>
                </c:pt>
                <c:pt idx="14">
                  <c:v>16</c:v>
                </c:pt>
                <c:pt idx="15">
                  <c:v>17</c:v>
                </c:pt>
                <c:pt idx="16">
                  <c:v>18</c:v>
                </c:pt>
                <c:pt idx="17">
                  <c:v>19</c:v>
                </c:pt>
                <c:pt idx="18">
                  <c:v>20</c:v>
                </c:pt>
                <c:pt idx="19">
                  <c:v>21</c:v>
                </c:pt>
                <c:pt idx="20">
                  <c:v>22</c:v>
                </c:pt>
                <c:pt idx="21">
                  <c:v>23</c:v>
                </c:pt>
                <c:pt idx="22">
                  <c:v>24</c:v>
                </c:pt>
                <c:pt idx="23">
                  <c:v>25</c:v>
                </c:pt>
                <c:pt idx="24">
                  <c:v>26</c:v>
                </c:pt>
                <c:pt idx="25">
                  <c:v>27</c:v>
                </c:pt>
                <c:pt idx="26">
                  <c:v>28</c:v>
                </c:pt>
                <c:pt idx="27">
                  <c:v>29</c:v>
                </c:pt>
                <c:pt idx="28">
                  <c:v>30</c:v>
                </c:pt>
                <c:pt idx="29">
                  <c:v>31</c:v>
                </c:pt>
                <c:pt idx="30">
                  <c:v>32</c:v>
                </c:pt>
                <c:pt idx="31">
                  <c:v>33</c:v>
                </c:pt>
                <c:pt idx="32">
                  <c:v>34</c:v>
                </c:pt>
                <c:pt idx="33">
                  <c:v>35</c:v>
                </c:pt>
                <c:pt idx="34">
                  <c:v>36</c:v>
                </c:pt>
                <c:pt idx="35">
                  <c:v>37</c:v>
                </c:pt>
                <c:pt idx="36">
                  <c:v>38</c:v>
                </c:pt>
                <c:pt idx="37">
                  <c:v>39</c:v>
                </c:pt>
                <c:pt idx="38">
                  <c:v>40</c:v>
                </c:pt>
                <c:pt idx="39">
                  <c:v>41</c:v>
                </c:pt>
                <c:pt idx="40">
                  <c:v>42</c:v>
                </c:pt>
                <c:pt idx="41">
                  <c:v>43</c:v>
                </c:pt>
                <c:pt idx="42">
                  <c:v>44</c:v>
                </c:pt>
                <c:pt idx="43">
                  <c:v>45</c:v>
                </c:pt>
                <c:pt idx="44">
                  <c:v>46</c:v>
                </c:pt>
                <c:pt idx="45">
                  <c:v>47</c:v>
                </c:pt>
                <c:pt idx="46">
                  <c:v>48</c:v>
                </c:pt>
                <c:pt idx="47">
                  <c:v>49</c:v>
                </c:pt>
                <c:pt idx="48">
                  <c:v>50</c:v>
                </c:pt>
                <c:pt idx="49">
                  <c:v>51</c:v>
                </c:pt>
                <c:pt idx="50">
                  <c:v>52</c:v>
                </c:pt>
                <c:pt idx="51">
                  <c:v>53</c:v>
                </c:pt>
                <c:pt idx="52">
                  <c:v>54</c:v>
                </c:pt>
                <c:pt idx="53">
                  <c:v>55</c:v>
                </c:pt>
                <c:pt idx="54">
                  <c:v>56</c:v>
                </c:pt>
                <c:pt idx="55">
                  <c:v>57</c:v>
                </c:pt>
                <c:pt idx="56">
                  <c:v>58</c:v>
                </c:pt>
              </c:numCache>
            </c:numRef>
          </c:cat>
          <c:val>
            <c:numRef>
              <c:f>Sheet1!$B$2:$B$58</c:f>
              <c:numCache>
                <c:formatCode>General</c:formatCode>
                <c:ptCount val="57"/>
                <c:pt idx="0">
                  <c:v>0</c:v>
                </c:pt>
                <c:pt idx="1">
                  <c:v>42.86</c:v>
                </c:pt>
                <c:pt idx="2">
                  <c:v>23.08</c:v>
                </c:pt>
                <c:pt idx="3">
                  <c:v>50</c:v>
                </c:pt>
                <c:pt idx="4">
                  <c:v>9.09</c:v>
                </c:pt>
                <c:pt idx="5">
                  <c:v>50</c:v>
                </c:pt>
                <c:pt idx="6">
                  <c:v>40.909999999999997</c:v>
                </c:pt>
                <c:pt idx="7">
                  <c:v>18.18</c:v>
                </c:pt>
                <c:pt idx="8">
                  <c:v>50</c:v>
                </c:pt>
                <c:pt idx="9">
                  <c:v>20</c:v>
                </c:pt>
                <c:pt idx="10">
                  <c:v>25</c:v>
                </c:pt>
                <c:pt idx="11">
                  <c:v>33.33</c:v>
                </c:pt>
                <c:pt idx="12">
                  <c:v>12.5</c:v>
                </c:pt>
                <c:pt idx="13">
                  <c:v>60</c:v>
                </c:pt>
                <c:pt idx="14">
                  <c:v>42.86</c:v>
                </c:pt>
                <c:pt idx="15">
                  <c:v>20</c:v>
                </c:pt>
                <c:pt idx="16">
                  <c:v>37.5</c:v>
                </c:pt>
                <c:pt idx="17">
                  <c:v>20</c:v>
                </c:pt>
                <c:pt idx="18">
                  <c:v>66.67</c:v>
                </c:pt>
                <c:pt idx="19">
                  <c:v>37.5</c:v>
                </c:pt>
                <c:pt idx="20">
                  <c:v>33.33</c:v>
                </c:pt>
                <c:pt idx="21">
                  <c:v>23.08</c:v>
                </c:pt>
                <c:pt idx="22">
                  <c:v>25</c:v>
                </c:pt>
                <c:pt idx="23">
                  <c:v>57.14</c:v>
                </c:pt>
                <c:pt idx="24">
                  <c:v>55.56</c:v>
                </c:pt>
                <c:pt idx="25">
                  <c:v>16.670000000000002</c:v>
                </c:pt>
                <c:pt idx="26">
                  <c:v>62.5</c:v>
                </c:pt>
                <c:pt idx="27">
                  <c:v>12.5</c:v>
                </c:pt>
                <c:pt idx="28">
                  <c:v>40</c:v>
                </c:pt>
                <c:pt idx="29">
                  <c:v>35.71</c:v>
                </c:pt>
                <c:pt idx="30">
                  <c:v>23.08</c:v>
                </c:pt>
                <c:pt idx="31">
                  <c:v>14.29</c:v>
                </c:pt>
                <c:pt idx="32">
                  <c:v>8.33</c:v>
                </c:pt>
                <c:pt idx="33">
                  <c:v>50</c:v>
                </c:pt>
                <c:pt idx="34">
                  <c:v>40</c:v>
                </c:pt>
                <c:pt idx="35">
                  <c:v>0</c:v>
                </c:pt>
                <c:pt idx="36">
                  <c:v>40</c:v>
                </c:pt>
                <c:pt idx="37">
                  <c:v>0</c:v>
                </c:pt>
                <c:pt idx="38">
                  <c:v>37.5</c:v>
                </c:pt>
                <c:pt idx="39">
                  <c:v>12.5</c:v>
                </c:pt>
                <c:pt idx="40">
                  <c:v>0</c:v>
                </c:pt>
                <c:pt idx="41">
                  <c:v>28.57</c:v>
                </c:pt>
                <c:pt idx="42">
                  <c:v>31.25</c:v>
                </c:pt>
                <c:pt idx="43">
                  <c:v>42.86</c:v>
                </c:pt>
                <c:pt idx="44">
                  <c:v>16.670000000000002</c:v>
                </c:pt>
                <c:pt idx="45">
                  <c:v>25</c:v>
                </c:pt>
                <c:pt idx="46">
                  <c:v>22.22</c:v>
                </c:pt>
                <c:pt idx="47">
                  <c:v>0</c:v>
                </c:pt>
                <c:pt idx="48">
                  <c:v>16.670000000000002</c:v>
                </c:pt>
                <c:pt idx="49">
                  <c:v>0</c:v>
                </c:pt>
                <c:pt idx="50">
                  <c:v>16.670000000000002</c:v>
                </c:pt>
                <c:pt idx="51">
                  <c:v>0</c:v>
                </c:pt>
                <c:pt idx="52">
                  <c:v>0</c:v>
                </c:pt>
                <c:pt idx="53">
                  <c:v>40</c:v>
                </c:pt>
                <c:pt idx="54">
                  <c:v>0</c:v>
                </c:pt>
                <c:pt idx="55">
                  <c:v>22.22</c:v>
                </c:pt>
                <c:pt idx="56">
                  <c:v>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non-PCV13 serotypes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  <a:effectLst/>
          </c:spPr>
          <c:invertIfNegative val="0"/>
          <c:cat>
            <c:numRef>
              <c:f>Sheet1!$A$2:$A$58</c:f>
              <c:numCache>
                <c:formatCode>General</c:formatCode>
                <c:ptCount val="57"/>
                <c:pt idx="0">
                  <c:v>2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  <c:pt idx="4">
                  <c:v>6</c:v>
                </c:pt>
                <c:pt idx="5">
                  <c:v>7</c:v>
                </c:pt>
                <c:pt idx="6">
                  <c:v>8</c:v>
                </c:pt>
                <c:pt idx="7">
                  <c:v>9</c:v>
                </c:pt>
                <c:pt idx="8">
                  <c:v>10</c:v>
                </c:pt>
                <c:pt idx="9">
                  <c:v>11</c:v>
                </c:pt>
                <c:pt idx="10">
                  <c:v>12</c:v>
                </c:pt>
                <c:pt idx="11">
                  <c:v>13</c:v>
                </c:pt>
                <c:pt idx="12">
                  <c:v>14</c:v>
                </c:pt>
                <c:pt idx="13">
                  <c:v>15</c:v>
                </c:pt>
                <c:pt idx="14">
                  <c:v>16</c:v>
                </c:pt>
                <c:pt idx="15">
                  <c:v>17</c:v>
                </c:pt>
                <c:pt idx="16">
                  <c:v>18</c:v>
                </c:pt>
                <c:pt idx="17">
                  <c:v>19</c:v>
                </c:pt>
                <c:pt idx="18">
                  <c:v>20</c:v>
                </c:pt>
                <c:pt idx="19">
                  <c:v>21</c:v>
                </c:pt>
                <c:pt idx="20">
                  <c:v>22</c:v>
                </c:pt>
                <c:pt idx="21">
                  <c:v>23</c:v>
                </c:pt>
                <c:pt idx="22">
                  <c:v>24</c:v>
                </c:pt>
                <c:pt idx="23">
                  <c:v>25</c:v>
                </c:pt>
                <c:pt idx="24">
                  <c:v>26</c:v>
                </c:pt>
                <c:pt idx="25">
                  <c:v>27</c:v>
                </c:pt>
                <c:pt idx="26">
                  <c:v>28</c:v>
                </c:pt>
                <c:pt idx="27">
                  <c:v>29</c:v>
                </c:pt>
                <c:pt idx="28">
                  <c:v>30</c:v>
                </c:pt>
                <c:pt idx="29">
                  <c:v>31</c:v>
                </c:pt>
                <c:pt idx="30">
                  <c:v>32</c:v>
                </c:pt>
                <c:pt idx="31">
                  <c:v>33</c:v>
                </c:pt>
                <c:pt idx="32">
                  <c:v>34</c:v>
                </c:pt>
                <c:pt idx="33">
                  <c:v>35</c:v>
                </c:pt>
                <c:pt idx="34">
                  <c:v>36</c:v>
                </c:pt>
                <c:pt idx="35">
                  <c:v>37</c:v>
                </c:pt>
                <c:pt idx="36">
                  <c:v>38</c:v>
                </c:pt>
                <c:pt idx="37">
                  <c:v>39</c:v>
                </c:pt>
                <c:pt idx="38">
                  <c:v>40</c:v>
                </c:pt>
                <c:pt idx="39">
                  <c:v>41</c:v>
                </c:pt>
                <c:pt idx="40">
                  <c:v>42</c:v>
                </c:pt>
                <c:pt idx="41">
                  <c:v>43</c:v>
                </c:pt>
                <c:pt idx="42">
                  <c:v>44</c:v>
                </c:pt>
                <c:pt idx="43">
                  <c:v>45</c:v>
                </c:pt>
                <c:pt idx="44">
                  <c:v>46</c:v>
                </c:pt>
                <c:pt idx="45">
                  <c:v>47</c:v>
                </c:pt>
                <c:pt idx="46">
                  <c:v>48</c:v>
                </c:pt>
                <c:pt idx="47">
                  <c:v>49</c:v>
                </c:pt>
                <c:pt idx="48">
                  <c:v>50</c:v>
                </c:pt>
                <c:pt idx="49">
                  <c:v>51</c:v>
                </c:pt>
                <c:pt idx="50">
                  <c:v>52</c:v>
                </c:pt>
                <c:pt idx="51">
                  <c:v>53</c:v>
                </c:pt>
                <c:pt idx="52">
                  <c:v>54</c:v>
                </c:pt>
                <c:pt idx="53">
                  <c:v>55</c:v>
                </c:pt>
                <c:pt idx="54">
                  <c:v>56</c:v>
                </c:pt>
                <c:pt idx="55">
                  <c:v>57</c:v>
                </c:pt>
                <c:pt idx="56">
                  <c:v>58</c:v>
                </c:pt>
              </c:numCache>
            </c:numRef>
          </c:cat>
          <c:val>
            <c:numRef>
              <c:f>Sheet1!$C$2:$C$58</c:f>
              <c:numCache>
                <c:formatCode>General</c:formatCode>
                <c:ptCount val="57"/>
                <c:pt idx="0">
                  <c:v>0</c:v>
                </c:pt>
                <c:pt idx="1">
                  <c:v>14.280000000000001</c:v>
                </c:pt>
                <c:pt idx="2">
                  <c:v>30.770000000000003</c:v>
                </c:pt>
                <c:pt idx="3">
                  <c:v>20</c:v>
                </c:pt>
                <c:pt idx="4">
                  <c:v>54.55</c:v>
                </c:pt>
                <c:pt idx="5">
                  <c:v>16.670000000000002</c:v>
                </c:pt>
                <c:pt idx="6">
                  <c:v>22.730000000000004</c:v>
                </c:pt>
                <c:pt idx="7">
                  <c:v>27.270000000000003</c:v>
                </c:pt>
                <c:pt idx="8">
                  <c:v>16.670000000000002</c:v>
                </c:pt>
                <c:pt idx="9">
                  <c:v>26.67</c:v>
                </c:pt>
                <c:pt idx="10">
                  <c:v>0</c:v>
                </c:pt>
                <c:pt idx="11">
                  <c:v>16.670000000000002</c:v>
                </c:pt>
                <c:pt idx="12">
                  <c:v>50</c:v>
                </c:pt>
                <c:pt idx="13">
                  <c:v>0</c:v>
                </c:pt>
                <c:pt idx="14">
                  <c:v>14.280000000000001</c:v>
                </c:pt>
                <c:pt idx="15">
                  <c:v>20</c:v>
                </c:pt>
                <c:pt idx="16">
                  <c:v>12.5</c:v>
                </c:pt>
                <c:pt idx="17">
                  <c:v>10</c:v>
                </c:pt>
                <c:pt idx="18">
                  <c:v>0</c:v>
                </c:pt>
                <c:pt idx="19">
                  <c:v>25</c:v>
                </c:pt>
                <c:pt idx="20">
                  <c:v>27.78</c:v>
                </c:pt>
                <c:pt idx="21">
                  <c:v>38.46</c:v>
                </c:pt>
                <c:pt idx="22">
                  <c:v>50</c:v>
                </c:pt>
                <c:pt idx="23">
                  <c:v>0</c:v>
                </c:pt>
                <c:pt idx="24">
                  <c:v>22.22</c:v>
                </c:pt>
                <c:pt idx="25">
                  <c:v>33.33</c:v>
                </c:pt>
                <c:pt idx="26">
                  <c:v>12.5</c:v>
                </c:pt>
                <c:pt idx="27">
                  <c:v>25</c:v>
                </c:pt>
                <c:pt idx="28">
                  <c:v>20</c:v>
                </c:pt>
                <c:pt idx="29">
                  <c:v>35.720000000000006</c:v>
                </c:pt>
                <c:pt idx="30">
                  <c:v>15.380000000000003</c:v>
                </c:pt>
                <c:pt idx="31">
                  <c:v>7.1400000000000006</c:v>
                </c:pt>
                <c:pt idx="32">
                  <c:v>41.67</c:v>
                </c:pt>
                <c:pt idx="33">
                  <c:v>0</c:v>
                </c:pt>
                <c:pt idx="34">
                  <c:v>20</c:v>
                </c:pt>
                <c:pt idx="35">
                  <c:v>40</c:v>
                </c:pt>
                <c:pt idx="36">
                  <c:v>20</c:v>
                </c:pt>
                <c:pt idx="37">
                  <c:v>50</c:v>
                </c:pt>
                <c:pt idx="38">
                  <c:v>25</c:v>
                </c:pt>
                <c:pt idx="39">
                  <c:v>37.5</c:v>
                </c:pt>
                <c:pt idx="40">
                  <c:v>60</c:v>
                </c:pt>
                <c:pt idx="41">
                  <c:v>42.860000000000007</c:v>
                </c:pt>
                <c:pt idx="42">
                  <c:v>18.75</c:v>
                </c:pt>
                <c:pt idx="43">
                  <c:v>42.849999999999994</c:v>
                </c:pt>
                <c:pt idx="44">
                  <c:v>16.659999999999997</c:v>
                </c:pt>
                <c:pt idx="45">
                  <c:v>37.5</c:v>
                </c:pt>
                <c:pt idx="46">
                  <c:v>33.340000000000003</c:v>
                </c:pt>
                <c:pt idx="47">
                  <c:v>42.86</c:v>
                </c:pt>
                <c:pt idx="48">
                  <c:v>0</c:v>
                </c:pt>
                <c:pt idx="49">
                  <c:v>66.67</c:v>
                </c:pt>
                <c:pt idx="50">
                  <c:v>50</c:v>
                </c:pt>
                <c:pt idx="51">
                  <c:v>80</c:v>
                </c:pt>
                <c:pt idx="52">
                  <c:v>0</c:v>
                </c:pt>
                <c:pt idx="53">
                  <c:v>20</c:v>
                </c:pt>
                <c:pt idx="54">
                  <c:v>60</c:v>
                </c:pt>
                <c:pt idx="55">
                  <c:v>33.340000000000003</c:v>
                </c:pt>
                <c:pt idx="56">
                  <c:v>30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81210608"/>
        <c:axId val="281208256"/>
      </c:barChart>
      <c:catAx>
        <c:axId val="28121060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Age (months)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81208256"/>
        <c:crosses val="autoZero"/>
        <c:auto val="1"/>
        <c:lblAlgn val="ctr"/>
        <c:lblOffset val="100"/>
        <c:noMultiLvlLbl val="0"/>
      </c:catAx>
      <c:valAx>
        <c:axId val="281208256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Percent colonized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>
                <a:lumMod val="75000"/>
                <a:lumOff val="2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812106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A4B188-FE4A-4AAC-8D71-93CC02D37D04}" type="datetimeFigureOut">
              <a:rPr lang="en-US" smtClean="0"/>
              <a:t>6/21/2019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81EF66-DA73-402E-B6FB-0AA65D29B4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8677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C2D0A-810B-4AEA-8D61-5180A5E90A20}" type="datetimeFigureOut">
              <a:rPr lang="en-US" smtClean="0"/>
              <a:t>6/21/2019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CACCF-54F9-46C4-989D-B5183B2CD8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7802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C2D0A-810B-4AEA-8D61-5180A5E90A20}" type="datetimeFigureOut">
              <a:rPr lang="en-US" smtClean="0"/>
              <a:t>6/21/2019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CACCF-54F9-46C4-989D-B5183B2CD8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340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C2D0A-810B-4AEA-8D61-5180A5E90A20}" type="datetimeFigureOut">
              <a:rPr lang="en-US" smtClean="0"/>
              <a:t>6/21/2019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CACCF-54F9-46C4-989D-B5183B2CD8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3735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C2D0A-810B-4AEA-8D61-5180A5E90A20}" type="datetimeFigureOut">
              <a:rPr lang="en-US" smtClean="0"/>
              <a:t>6/21/2019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CACCF-54F9-46C4-989D-B5183B2CD8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5494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C2D0A-810B-4AEA-8D61-5180A5E90A20}" type="datetimeFigureOut">
              <a:rPr lang="en-US" smtClean="0"/>
              <a:t>6/21/2019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CACCF-54F9-46C4-989D-B5183B2CD8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4445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C2D0A-810B-4AEA-8D61-5180A5E90A20}" type="datetimeFigureOut">
              <a:rPr lang="en-US" smtClean="0"/>
              <a:t>6/21/2019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CACCF-54F9-46C4-989D-B5183B2CD8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8551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C2D0A-810B-4AEA-8D61-5180A5E90A20}" type="datetimeFigureOut">
              <a:rPr lang="en-US" smtClean="0"/>
              <a:t>6/21/2019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CACCF-54F9-46C4-989D-B5183B2CD8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9129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C2D0A-810B-4AEA-8D61-5180A5E90A20}" type="datetimeFigureOut">
              <a:rPr lang="en-US" smtClean="0"/>
              <a:t>6/21/2019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CACCF-54F9-46C4-989D-B5183B2CD8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6401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C2D0A-810B-4AEA-8D61-5180A5E90A20}" type="datetimeFigureOut">
              <a:rPr lang="en-US" smtClean="0"/>
              <a:t>6/21/2019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CACCF-54F9-46C4-989D-B5183B2CD8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1302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C2D0A-810B-4AEA-8D61-5180A5E90A20}" type="datetimeFigureOut">
              <a:rPr lang="en-US" smtClean="0"/>
              <a:t>6/21/2019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CACCF-54F9-46C4-989D-B5183B2CD8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196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C2D0A-810B-4AEA-8D61-5180A5E90A20}" type="datetimeFigureOut">
              <a:rPr lang="en-US" smtClean="0"/>
              <a:t>6/21/2019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CACCF-54F9-46C4-989D-B5183B2CD8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9698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AC2D0A-810B-4AEA-8D61-5180A5E90A20}" type="datetimeFigureOut">
              <a:rPr lang="en-US" smtClean="0"/>
              <a:t>6/21/2019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1CACCF-54F9-46C4-989D-B5183B2CD8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444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hart 8"/>
          <p:cNvGraphicFramePr/>
          <p:nvPr>
            <p:extLst>
              <p:ext uri="{D42A27DB-BD31-4B8C-83A1-F6EECF244321}">
                <p14:modId xmlns:p14="http://schemas.microsoft.com/office/powerpoint/2010/main" val="1933044885"/>
              </p:ext>
            </p:extLst>
          </p:nvPr>
        </p:nvGraphicFramePr>
        <p:xfrm>
          <a:off x="58523" y="80264"/>
          <a:ext cx="8983064" cy="67777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184171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5653</TotalTime>
  <Words>6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Sutcliffe, Catherine G.</dc:creator>
  <cp:lastModifiedBy>Sutcliffe, Catherine G.</cp:lastModifiedBy>
  <cp:revision>147</cp:revision>
  <dcterms:created xsi:type="dcterms:W3CDTF">2018-05-04T17:50:00Z</dcterms:created>
  <dcterms:modified xsi:type="dcterms:W3CDTF">2019-06-21T16:03:00Z</dcterms:modified>
</cp:coreProperties>
</file>