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Picture 10"/>
          <p:cNvPicPr>
            <a:picLocks noChangeAspect="1"/>
          </p:cNvPicPr>
          <p:nvPr/>
        </p:nvPicPr>
        <p:blipFill>
          <a:blip r:embed="rId1">
            <a:lum bright="-6000" contrast="24000"/>
          </a:blip>
          <a:stretch>
            <a:fillRect/>
          </a:stretch>
        </p:blipFill>
        <p:spPr>
          <a:xfrm>
            <a:off x="2223770" y="855980"/>
            <a:ext cx="3745865" cy="26358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-6000" contrast="12000"/>
          </a:blip>
          <a:stretch>
            <a:fillRect/>
          </a:stretch>
        </p:blipFill>
        <p:spPr>
          <a:xfrm>
            <a:off x="2382520" y="3779520"/>
            <a:ext cx="4572635" cy="2743200"/>
          </a:xfrm>
          <a:prstGeom prst="rect">
            <a:avLst/>
          </a:prstGeom>
        </p:spPr>
      </p:pic>
      <p:sp>
        <p:nvSpPr>
          <p:cNvPr id="12" name="TextBox 1"/>
          <p:cNvSpPr txBox="1"/>
          <p:nvPr/>
        </p:nvSpPr>
        <p:spPr>
          <a:xfrm>
            <a:off x="1563177" y="118813"/>
            <a:ext cx="31496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3" name="TextBox 11"/>
          <p:cNvSpPr txBox="1"/>
          <p:nvPr/>
        </p:nvSpPr>
        <p:spPr>
          <a:xfrm>
            <a:off x="1563428" y="3411001"/>
            <a:ext cx="30734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TW" dirty="0"/>
              <a:t>B</a:t>
            </a:r>
            <a:endParaRPr lang="en-US" altLang="zh-TW" dirty="0"/>
          </a:p>
        </p:txBody>
      </p:sp>
      <p:sp>
        <p:nvSpPr>
          <p:cNvPr id="9" name="Text Box 8"/>
          <p:cNvSpPr txBox="1"/>
          <p:nvPr/>
        </p:nvSpPr>
        <p:spPr>
          <a:xfrm>
            <a:off x="9365615" y="6473825"/>
            <a:ext cx="132397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Suppl. Fig. 1</a:t>
            </a:r>
            <a:endParaRPr lang="en-US" b="1"/>
          </a:p>
        </p:txBody>
      </p:sp>
      <p:sp>
        <p:nvSpPr>
          <p:cNvPr id="2" name="Text Box 1"/>
          <p:cNvSpPr txBox="1"/>
          <p:nvPr/>
        </p:nvSpPr>
        <p:spPr>
          <a:xfrm rot="16200000">
            <a:off x="1208405" y="4903470"/>
            <a:ext cx="214503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400" b="1"/>
              <a:t>Relative ALDH1 expression</a:t>
            </a:r>
            <a:endParaRPr lang="en-US" sz="1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WPS Presentation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Segoe Print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drbam</dc:creator>
  <cp:lastModifiedBy>drbam</cp:lastModifiedBy>
  <cp:revision>2</cp:revision>
  <dcterms:created xsi:type="dcterms:W3CDTF">2019-06-05T05:00:45Z</dcterms:created>
  <dcterms:modified xsi:type="dcterms:W3CDTF">2019-06-05T05:01:26Z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