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71" autoAdjust="0"/>
    <p:restoredTop sz="95096" autoAdjust="0"/>
  </p:normalViewPr>
  <p:slideViewPr>
    <p:cSldViewPr snapToGrid="0" snapToObjects="1" showGuides="1">
      <p:cViewPr varScale="1">
        <p:scale>
          <a:sx n="99" d="100"/>
          <a:sy n="99" d="100"/>
        </p:scale>
        <p:origin x="-102" y="-288"/>
      </p:cViewPr>
      <p:guideLst>
        <p:guide orient="horz" pos="20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63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8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94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8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95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7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5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2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00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F1E3-07F7-744F-960A-AA9CEE2A8B33}" type="datetimeFigureOut">
              <a:rPr kumimoji="1" lang="ja-JP" altLang="en-US" smtClean="0"/>
              <a:t>2019/5/27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C6C-A80D-094D-8262-ED3BC50650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23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49533" y="53324"/>
            <a:ext cx="9041771" cy="6002035"/>
            <a:chOff x="54614" y="321639"/>
            <a:chExt cx="6858000" cy="4552422"/>
          </a:xfrm>
        </p:grpSpPr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207403" y="-831150"/>
              <a:ext cx="4552422" cy="685800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schemeClr val="bg1">
                  <a:alpha val="4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885517" y="4414654"/>
              <a:ext cx="776324" cy="217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b="1" dirty="0" smtClean="0">
                  <a:solidFill>
                    <a:schemeClr val="bg1"/>
                  </a:solidFill>
                  <a:latin typeface="ＭＳ ゴシック" charset="0"/>
                  <a:ea typeface="ＭＳ ゴシック" charset="0"/>
                </a:rPr>
                <a:t>5</a:t>
              </a:r>
              <a:r>
                <a:rPr kumimoji="1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ＭＳ ゴシック" charset="0"/>
                  <a:ea typeface="ＭＳ ゴシック" charset="0"/>
                </a:rPr>
                <a:t>00</a:t>
              </a:r>
              <a:r>
                <a:rPr lang="ja-JP" altLang="en-US" sz="1400" b="1" dirty="0" smtClean="0">
                  <a:solidFill>
                    <a:schemeClr val="bg1"/>
                  </a:solidFill>
                  <a:latin typeface="ＭＳ ゴシック" charset="0"/>
                  <a:ea typeface="ＭＳ ゴシック" charset="0"/>
                </a:rPr>
                <a:t> </a:t>
              </a:r>
              <a:r>
                <a:rPr kumimoji="1" lang="en-US" altLang="ja-JP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ＭＳ ゴシック" charset="0"/>
                  <a:ea typeface="ＭＳ ゴシック" charset="0"/>
                </a:rPr>
                <a:t>nm</a:t>
              </a:r>
              <a:endPara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flipH="1">
              <a:off x="6084573" y="4659770"/>
              <a:ext cx="378212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/>
          <p:cNvSpPr txBox="1"/>
          <p:nvPr/>
        </p:nvSpPr>
        <p:spPr>
          <a:xfrm>
            <a:off x="0" y="6054978"/>
            <a:ext cx="9143999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Fig. S2</a:t>
            </a:r>
          </a:p>
        </p:txBody>
      </p:sp>
    </p:spTree>
    <p:extLst>
      <p:ext uri="{BB962C8B-B14F-4D97-AF65-F5344CB8AC3E}">
        <p14:creationId xmlns:p14="http://schemas.microsoft.com/office/powerpoint/2010/main" val="3593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Nagasaka Takamura</dc:creator>
  <cp:lastModifiedBy>Windows ユーザー</cp:lastModifiedBy>
  <cp:revision>71</cp:revision>
  <dcterms:created xsi:type="dcterms:W3CDTF">2017-10-05T10:55:11Z</dcterms:created>
  <dcterms:modified xsi:type="dcterms:W3CDTF">2019-05-27T09:16:52Z</dcterms:modified>
</cp:coreProperties>
</file>