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906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>
      <p:cViewPr varScale="1">
        <p:scale>
          <a:sx n="80" d="100"/>
          <a:sy n="80" d="100"/>
        </p:scale>
        <p:origin x="3408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389-9BB5-4ED9-85B8-D5ABC6C5478A}" type="datetimeFigureOut">
              <a:rPr lang="en-AU" smtClean="0"/>
              <a:t>21/05/2019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98F-2584-4507-A894-E45ED4CAF1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668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389-9BB5-4ED9-85B8-D5ABC6C5478A}" type="datetimeFigureOut">
              <a:rPr lang="en-AU" smtClean="0"/>
              <a:t>21/05/2019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98F-2584-4507-A894-E45ED4CAF1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122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389-9BB5-4ED9-85B8-D5ABC6C5478A}" type="datetimeFigureOut">
              <a:rPr lang="en-AU" smtClean="0"/>
              <a:t>21/05/2019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98F-2584-4507-A894-E45ED4CAF1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95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389-9BB5-4ED9-85B8-D5ABC6C5478A}" type="datetimeFigureOut">
              <a:rPr lang="en-AU" smtClean="0"/>
              <a:t>21/05/2019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98F-2584-4507-A894-E45ED4CAF1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715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389-9BB5-4ED9-85B8-D5ABC6C5478A}" type="datetimeFigureOut">
              <a:rPr lang="en-AU" smtClean="0"/>
              <a:t>21/05/2019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98F-2584-4507-A894-E45ED4CAF1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149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389-9BB5-4ED9-85B8-D5ABC6C5478A}" type="datetimeFigureOut">
              <a:rPr lang="en-AU" smtClean="0"/>
              <a:t>21/05/2019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98F-2584-4507-A894-E45ED4CAF1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849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389-9BB5-4ED9-85B8-D5ABC6C5478A}" type="datetimeFigureOut">
              <a:rPr lang="en-AU" smtClean="0"/>
              <a:t>21/05/2019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98F-2584-4507-A894-E45ED4CAF1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415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389-9BB5-4ED9-85B8-D5ABC6C5478A}" type="datetimeFigureOut">
              <a:rPr lang="en-AU" smtClean="0"/>
              <a:t>21/05/2019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98F-2584-4507-A894-E45ED4CAF1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587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389-9BB5-4ED9-85B8-D5ABC6C5478A}" type="datetimeFigureOut">
              <a:rPr lang="en-AU" smtClean="0"/>
              <a:t>21/05/2019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98F-2584-4507-A894-E45ED4CAF1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686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389-9BB5-4ED9-85B8-D5ABC6C5478A}" type="datetimeFigureOut">
              <a:rPr lang="en-AU" smtClean="0"/>
              <a:t>21/05/2019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98F-2584-4507-A894-E45ED4CAF1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08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BB389-9BB5-4ED9-85B8-D5ABC6C5478A}" type="datetimeFigureOut">
              <a:rPr lang="en-AU" smtClean="0"/>
              <a:t>21/05/2019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1098F-2584-4507-A894-E45ED4CAF1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517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BB389-9BB5-4ED9-85B8-D5ABC6C5478A}" type="datetimeFigureOut">
              <a:rPr lang="en-AU" smtClean="0"/>
              <a:t>21/05/2019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1098F-2584-4507-A894-E45ED4CAF10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314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763243"/>
              </p:ext>
            </p:extLst>
          </p:nvPr>
        </p:nvGraphicFramePr>
        <p:xfrm>
          <a:off x="692696" y="1280592"/>
          <a:ext cx="5328592" cy="166268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012673">
                  <a:extLst>
                    <a:ext uri="{9D8B030D-6E8A-4147-A177-3AD203B41FA5}">
                      <a16:colId xmlns:a16="http://schemas.microsoft.com/office/drawing/2014/main" val="1175003016"/>
                    </a:ext>
                  </a:extLst>
                </a:gridCol>
                <a:gridCol w="988798">
                  <a:extLst>
                    <a:ext uri="{9D8B030D-6E8A-4147-A177-3AD203B41FA5}">
                      <a16:colId xmlns:a16="http://schemas.microsoft.com/office/drawing/2014/main" val="1531063400"/>
                    </a:ext>
                  </a:extLst>
                </a:gridCol>
                <a:gridCol w="1190849">
                  <a:extLst>
                    <a:ext uri="{9D8B030D-6E8A-4147-A177-3AD203B41FA5}">
                      <a16:colId xmlns:a16="http://schemas.microsoft.com/office/drawing/2014/main" val="1804778723"/>
                    </a:ext>
                  </a:extLst>
                </a:gridCol>
                <a:gridCol w="1068136">
                  <a:extLst>
                    <a:ext uri="{9D8B030D-6E8A-4147-A177-3AD203B41FA5}">
                      <a16:colId xmlns:a16="http://schemas.microsoft.com/office/drawing/2014/main" val="2553584011"/>
                    </a:ext>
                  </a:extLst>
                </a:gridCol>
                <a:gridCol w="1068136">
                  <a:extLst>
                    <a:ext uri="{9D8B030D-6E8A-4147-A177-3AD203B41FA5}">
                      <a16:colId xmlns:a16="http://schemas.microsoft.com/office/drawing/2014/main" val="1018300847"/>
                    </a:ext>
                  </a:extLst>
                </a:gridCol>
              </a:tblGrid>
              <a:tr h="173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Species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Tissue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RNA yield (ng/mg)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smtClean="0"/>
                        <a:t>260/280</a:t>
                      </a:r>
                      <a:endParaRPr lang="en-AU" sz="1100" b="1" smtClean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280/230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5809579"/>
                  </a:ext>
                </a:extLst>
              </a:tr>
              <a:tr h="18097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Arabidopsis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Leaf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767.8 </a:t>
                      </a:r>
                      <a:r>
                        <a:rPr lang="en-AU" sz="1000" dirty="0" smtClean="0">
                          <a:effectLst/>
                        </a:rPr>
                        <a:t>±87.2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2.06 </a:t>
                      </a:r>
                      <a:r>
                        <a:rPr lang="en-AU" sz="1000" dirty="0" smtClean="0">
                          <a:effectLst/>
                        </a:rPr>
                        <a:t>±0.02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1.96 </a:t>
                      </a:r>
                      <a:r>
                        <a:rPr lang="en-AU" sz="1000" dirty="0" smtClean="0">
                          <a:effectLst/>
                        </a:rPr>
                        <a:t>±0.04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049965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Root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668 </a:t>
                      </a:r>
                      <a:r>
                        <a:rPr lang="en-AU" sz="1000" dirty="0" smtClean="0">
                          <a:effectLst/>
                        </a:rPr>
                        <a:t>±169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1.98 </a:t>
                      </a:r>
                      <a:r>
                        <a:rPr lang="en-AU" sz="1000" dirty="0" smtClean="0">
                          <a:effectLst/>
                        </a:rPr>
                        <a:t>±0.04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1.57 </a:t>
                      </a:r>
                      <a:r>
                        <a:rPr lang="en-AU" sz="1000" dirty="0" smtClean="0">
                          <a:effectLst/>
                        </a:rPr>
                        <a:t>±0.13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2228212"/>
                  </a:ext>
                </a:extLst>
              </a:tr>
              <a:tr h="1708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Flower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2238 </a:t>
                      </a:r>
                      <a:r>
                        <a:rPr lang="en-AU" sz="1000" dirty="0" smtClean="0">
                          <a:effectLst/>
                        </a:rPr>
                        <a:t>±400.4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1.92 </a:t>
                      </a:r>
                      <a:r>
                        <a:rPr lang="en-AU" sz="1000" dirty="0" smtClean="0">
                          <a:effectLst/>
                        </a:rPr>
                        <a:t>±0.02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1.34 </a:t>
                      </a:r>
                      <a:r>
                        <a:rPr lang="en-AU" sz="1000" dirty="0" smtClean="0">
                          <a:effectLst/>
                        </a:rPr>
                        <a:t>±0.09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6375272"/>
                  </a:ext>
                </a:extLst>
              </a:tr>
              <a:tr h="180975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Pea</a:t>
                      </a: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Leaf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891.75 </a:t>
                      </a:r>
                      <a:r>
                        <a:rPr lang="en-AU" sz="1000" dirty="0" smtClean="0">
                          <a:effectLst/>
                        </a:rPr>
                        <a:t>±68.1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2.05 </a:t>
                      </a:r>
                      <a:r>
                        <a:rPr lang="en-AU" sz="1000" dirty="0" smtClean="0">
                          <a:effectLst/>
                        </a:rPr>
                        <a:t>±0.02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1.92 </a:t>
                      </a:r>
                      <a:r>
                        <a:rPr lang="en-AU" sz="1000" dirty="0" smtClean="0">
                          <a:effectLst/>
                        </a:rPr>
                        <a:t>±0.06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5141812"/>
                  </a:ext>
                </a:extLst>
              </a:tr>
              <a:tr h="1708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Root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382.8 </a:t>
                      </a:r>
                      <a:r>
                        <a:rPr lang="en-AU" sz="1000" dirty="0" smtClean="0">
                          <a:effectLst/>
                        </a:rPr>
                        <a:t>±33.9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2.04 </a:t>
                      </a:r>
                      <a:r>
                        <a:rPr lang="en-AU" sz="1000" dirty="0" smtClean="0">
                          <a:effectLst/>
                        </a:rPr>
                        <a:t>±0.03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1.83 </a:t>
                      </a:r>
                      <a:r>
                        <a:rPr lang="en-AU" sz="1000" dirty="0" smtClean="0">
                          <a:effectLst/>
                        </a:rPr>
                        <a:t>±0.12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877608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Flower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1977 </a:t>
                      </a:r>
                      <a:r>
                        <a:rPr lang="en-AU" sz="1000" dirty="0" smtClean="0">
                          <a:effectLst/>
                        </a:rPr>
                        <a:t>±231.9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1.97 </a:t>
                      </a:r>
                      <a:r>
                        <a:rPr lang="en-AU" sz="1000" dirty="0" smtClean="0">
                          <a:effectLst/>
                        </a:rPr>
                        <a:t>±0.01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1.36 </a:t>
                      </a:r>
                      <a:r>
                        <a:rPr lang="en-AU" sz="1000" dirty="0" smtClean="0">
                          <a:effectLst/>
                        </a:rPr>
                        <a:t>±0.08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646586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Single Bud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533.2 </a:t>
                      </a:r>
                      <a:r>
                        <a:rPr lang="en-AU" sz="1000" dirty="0" smtClean="0">
                          <a:effectLst/>
                        </a:rPr>
                        <a:t>±74.5</a:t>
                      </a:r>
                      <a:endParaRPr lang="en-AU" sz="1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1.94 </a:t>
                      </a:r>
                      <a:r>
                        <a:rPr lang="en-AU" sz="1000" dirty="0" smtClean="0">
                          <a:effectLst/>
                        </a:rPr>
                        <a:t>±0.03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1.92 </a:t>
                      </a:r>
                      <a:r>
                        <a:rPr lang="en-AU" sz="1000" dirty="0" smtClean="0">
                          <a:effectLst/>
                        </a:rPr>
                        <a:t>±0.02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1321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601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6170</TotalTime>
  <Words>82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The 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Francois Barbier</dc:creator>
  <cp:lastModifiedBy>Francois Barbier</cp:lastModifiedBy>
  <cp:revision>100</cp:revision>
  <cp:lastPrinted>2018-06-15T00:27:25Z</cp:lastPrinted>
  <dcterms:created xsi:type="dcterms:W3CDTF">2017-09-15T03:15:04Z</dcterms:created>
  <dcterms:modified xsi:type="dcterms:W3CDTF">2019-05-21T01:08:03Z</dcterms:modified>
</cp:coreProperties>
</file>