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23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BBC81-D41C-4071-8FA2-A5293F39B75D}" type="datetimeFigureOut">
              <a:rPr lang="nl-NL" smtClean="0"/>
              <a:pPr/>
              <a:t>29-3-2019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B6954-F79F-41F6-813D-281E430C5C0D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9600" y="1716088"/>
          <a:ext cx="5449888" cy="4662487"/>
        </p:xfrm>
        <a:graphic>
          <a:graphicData uri="http://schemas.openxmlformats.org/presentationml/2006/ole">
            <p:oleObj spid="_x0000_s2050" name="Prism 5" r:id="rId3" imgW="3479400" imgH="2976480" progId="Prism5.Document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533400"/>
            <a:ext cx="2314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Supplementary Figure 1</a:t>
            </a:r>
            <a:endParaRPr lang="nl-NL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Prism 5</vt:lpstr>
      <vt:lpstr>Slide 1</vt:lpstr>
    </vt:vector>
  </TitlesOfParts>
  <Company>UMC St Radboud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Z574182</dc:creator>
  <cp:lastModifiedBy>Z574182</cp:lastModifiedBy>
  <cp:revision>4</cp:revision>
  <dcterms:created xsi:type="dcterms:W3CDTF">2018-11-01T09:52:47Z</dcterms:created>
  <dcterms:modified xsi:type="dcterms:W3CDTF">2019-03-29T15:03:16Z</dcterms:modified>
</cp:coreProperties>
</file>