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Style clair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9" autoAdjust="0"/>
    <p:restoredTop sz="94648" autoAdjust="0"/>
  </p:normalViewPr>
  <p:slideViewPr>
    <p:cSldViewPr snapToGrid="0" showGuides="1">
      <p:cViewPr varScale="1">
        <p:scale>
          <a:sx n="107" d="100"/>
          <a:sy n="107" d="100"/>
        </p:scale>
        <p:origin x="600" y="160"/>
      </p:cViewPr>
      <p:guideLst>
        <p:guide orient="horz" pos="2205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C395F-47A6-4228-9427-02E82C96CED4}" type="datetimeFigureOut">
              <a:rPr lang="en-US" smtClean="0"/>
              <a:t>2/22/19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1CF41-5F6A-467F-97C4-08A695382EC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868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C395F-47A6-4228-9427-02E82C96CED4}" type="datetimeFigureOut">
              <a:rPr lang="en-US" smtClean="0"/>
              <a:t>2/22/19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1CF41-5F6A-467F-97C4-08A695382EC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760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C395F-47A6-4228-9427-02E82C96CED4}" type="datetimeFigureOut">
              <a:rPr lang="en-US" smtClean="0"/>
              <a:t>2/22/19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1CF41-5F6A-467F-97C4-08A695382EC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91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C395F-47A6-4228-9427-02E82C96CED4}" type="datetimeFigureOut">
              <a:rPr lang="en-US" smtClean="0"/>
              <a:t>2/22/19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1CF41-5F6A-467F-97C4-08A695382EC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73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C395F-47A6-4228-9427-02E82C96CED4}" type="datetimeFigureOut">
              <a:rPr lang="en-US" smtClean="0"/>
              <a:t>2/22/19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1CF41-5F6A-467F-97C4-08A695382EC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749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C395F-47A6-4228-9427-02E82C96CED4}" type="datetimeFigureOut">
              <a:rPr lang="en-US" smtClean="0"/>
              <a:t>2/22/19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1CF41-5F6A-467F-97C4-08A695382EC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752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C395F-47A6-4228-9427-02E82C96CED4}" type="datetimeFigureOut">
              <a:rPr lang="en-US" smtClean="0"/>
              <a:t>2/22/19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1CF41-5F6A-467F-97C4-08A695382EC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678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C395F-47A6-4228-9427-02E82C96CED4}" type="datetimeFigureOut">
              <a:rPr lang="en-US" smtClean="0"/>
              <a:t>2/22/19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1CF41-5F6A-467F-97C4-08A695382EC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489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C395F-47A6-4228-9427-02E82C96CED4}" type="datetimeFigureOut">
              <a:rPr lang="en-US" smtClean="0"/>
              <a:t>2/22/19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1CF41-5F6A-467F-97C4-08A695382EC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320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C395F-47A6-4228-9427-02E82C96CED4}" type="datetimeFigureOut">
              <a:rPr lang="en-US" smtClean="0"/>
              <a:t>2/22/19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1CF41-5F6A-467F-97C4-08A695382EC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778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C395F-47A6-4228-9427-02E82C96CED4}" type="datetimeFigureOut">
              <a:rPr lang="en-US" smtClean="0"/>
              <a:t>2/22/19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1CF41-5F6A-467F-97C4-08A695382EC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412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C395F-47A6-4228-9427-02E82C96CED4}" type="datetimeFigureOut">
              <a:rPr lang="en-US" smtClean="0"/>
              <a:t>2/22/19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1CF41-5F6A-467F-97C4-08A695382EC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855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C:\Users\3228904\AppData\Local\Temp\ICC deuxième version.jpe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65"/>
          <a:stretch/>
        </p:blipFill>
        <p:spPr bwMode="auto">
          <a:xfrm>
            <a:off x="2214460" y="79920"/>
            <a:ext cx="7428060" cy="67949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CE247967-34EA-9844-89CE-E54CE4091517}"/>
              </a:ext>
            </a:extLst>
          </p:cNvPr>
          <p:cNvSpPr txBox="1"/>
          <p:nvPr/>
        </p:nvSpPr>
        <p:spPr>
          <a:xfrm>
            <a:off x="0" y="1371"/>
            <a:ext cx="23341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Additional Fig. 2</a:t>
            </a:r>
          </a:p>
        </p:txBody>
      </p:sp>
    </p:spTree>
    <p:extLst>
      <p:ext uri="{BB962C8B-B14F-4D97-AF65-F5344CB8AC3E}">
        <p14:creationId xmlns:p14="http://schemas.microsoft.com/office/powerpoint/2010/main" val="276574388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3368</TotalTime>
  <Words>4</Words>
  <Application>Microsoft Macintosh PowerPoint</Application>
  <PresentationFormat>Grand écran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>Hewlett-Packard Company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Jeremie</dc:creator>
  <cp:lastModifiedBy>Microsoft Office User</cp:lastModifiedBy>
  <cp:revision>180</cp:revision>
  <dcterms:created xsi:type="dcterms:W3CDTF">2017-01-25T10:07:21Z</dcterms:created>
  <dcterms:modified xsi:type="dcterms:W3CDTF">2019-02-22T15:41:27Z</dcterms:modified>
</cp:coreProperties>
</file>