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5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6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1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5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6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1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1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0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5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6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9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20780-C125-4422-B22F-6BCCC575DC6D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57F-53C8-4C77-839B-A6CFBF124F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9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1371"/>
            <a:ext cx="2334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Additional Fig. 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F5973D-FD1E-4040-9374-7CA83F93F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771" y="273050"/>
            <a:ext cx="8267700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756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Jeremie</dc:creator>
  <cp:lastModifiedBy>Microsoft Office User</cp:lastModifiedBy>
  <cp:revision>5</cp:revision>
  <dcterms:created xsi:type="dcterms:W3CDTF">2019-02-04T04:53:12Z</dcterms:created>
  <dcterms:modified xsi:type="dcterms:W3CDTF">2019-02-22T15:40:50Z</dcterms:modified>
</cp:coreProperties>
</file>