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6858000" cy="9906000" type="A4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5"/>
  </p:normalViewPr>
  <p:slideViewPr>
    <p:cSldViewPr snapToGrid="0" snapToObjects="1">
      <p:cViewPr varScale="1">
        <p:scale>
          <a:sx n="73" d="100"/>
          <a:sy n="73" d="100"/>
        </p:scale>
        <p:origin x="328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0C773-5F68-4749-BB16-E2C0D3A4058B}" type="datetimeFigureOut">
              <a:rPr kumimoji="1" lang="zh-CN" altLang="en-US" smtClean="0"/>
              <a:t>2019/1/21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2D86A-8E66-E645-B6BD-D73C442B50A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0C773-5F68-4749-BB16-E2C0D3A4058B}" type="datetimeFigureOut">
              <a:rPr kumimoji="1" lang="zh-CN" altLang="en-US" smtClean="0"/>
              <a:t>2019/1/21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2D86A-8E66-E645-B6BD-D73C442B50A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0C773-5F68-4749-BB16-E2C0D3A4058B}" type="datetimeFigureOut">
              <a:rPr kumimoji="1" lang="zh-CN" altLang="en-US" smtClean="0"/>
              <a:t>2019/1/21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2D86A-8E66-E645-B6BD-D73C442B50A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0C773-5F68-4749-BB16-E2C0D3A4058B}" type="datetimeFigureOut">
              <a:rPr kumimoji="1" lang="zh-CN" altLang="en-US" smtClean="0"/>
              <a:t>2019/1/21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2D86A-8E66-E645-B6BD-D73C442B50A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0C773-5F68-4749-BB16-E2C0D3A4058B}" type="datetimeFigureOut">
              <a:rPr kumimoji="1" lang="zh-CN" altLang="en-US" smtClean="0"/>
              <a:t>2019/1/21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2D86A-8E66-E645-B6BD-D73C442B50A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0C773-5F68-4749-BB16-E2C0D3A4058B}" type="datetimeFigureOut">
              <a:rPr kumimoji="1" lang="zh-CN" altLang="en-US" smtClean="0"/>
              <a:t>2019/1/21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2D86A-8E66-E645-B6BD-D73C442B50A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0C773-5F68-4749-BB16-E2C0D3A4058B}" type="datetimeFigureOut">
              <a:rPr kumimoji="1" lang="zh-CN" altLang="en-US" smtClean="0"/>
              <a:t>2019/1/21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2D86A-8E66-E645-B6BD-D73C442B50A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0C773-5F68-4749-BB16-E2C0D3A4058B}" type="datetimeFigureOut">
              <a:rPr kumimoji="1" lang="zh-CN" altLang="en-US" smtClean="0"/>
              <a:t>2019/1/21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2D86A-8E66-E645-B6BD-D73C442B50A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0C773-5F68-4749-BB16-E2C0D3A4058B}" type="datetimeFigureOut">
              <a:rPr kumimoji="1" lang="zh-CN" altLang="en-US" smtClean="0"/>
              <a:t>2019/1/21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2D86A-8E66-E645-B6BD-D73C442B50A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0C773-5F68-4749-BB16-E2C0D3A4058B}" type="datetimeFigureOut">
              <a:rPr kumimoji="1" lang="zh-CN" altLang="en-US" smtClean="0"/>
              <a:t>2019/1/21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2D86A-8E66-E645-B6BD-D73C442B50A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将图片拖动到占位符，或单击添加图标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0C773-5F68-4749-BB16-E2C0D3A4058B}" type="datetimeFigureOut">
              <a:rPr kumimoji="1" lang="zh-CN" altLang="en-US" smtClean="0"/>
              <a:t>2019/1/21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2D86A-8E66-E645-B6BD-D73C442B50A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0C773-5F68-4749-BB16-E2C0D3A4058B}" type="datetimeFigureOut">
              <a:rPr kumimoji="1" lang="zh-CN" altLang="en-US" smtClean="0"/>
              <a:t>2019/1/21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92D86A-8E66-E645-B6BD-D73C442B50A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93292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57200" y="6291072"/>
            <a:ext cx="506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latin typeface="Arial" charset="0"/>
                <a:ea typeface="Arial" charset="0"/>
                <a:cs typeface="Arial" charset="0"/>
              </a:rPr>
              <a:t>Figure S1</a:t>
            </a:r>
            <a:endParaRPr kumimoji="1" lang="zh-CN" alt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72" y="1271016"/>
            <a:ext cx="5068824" cy="486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6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66928" y="3950208"/>
            <a:ext cx="506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latin typeface="Arial" charset="0"/>
                <a:ea typeface="Arial" charset="0"/>
                <a:cs typeface="Arial" charset="0"/>
              </a:rPr>
              <a:t>Figure S10</a:t>
            </a:r>
            <a:endParaRPr kumimoji="1" lang="zh-CN" alt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40" y="783336"/>
            <a:ext cx="452628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1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49808" y="5596128"/>
            <a:ext cx="506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latin typeface="Arial" charset="0"/>
                <a:ea typeface="Arial" charset="0"/>
                <a:cs typeface="Arial" charset="0"/>
              </a:rPr>
              <a:t>Figure S11</a:t>
            </a:r>
            <a:endParaRPr kumimoji="1" lang="zh-CN" alt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00" y="838200"/>
            <a:ext cx="3547872" cy="455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97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270000"/>
            <a:ext cx="6333744" cy="736396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99642" y="7788577"/>
            <a:ext cx="506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latin typeface="Arial" charset="0"/>
                <a:ea typeface="Arial" charset="0"/>
                <a:cs typeface="Arial" charset="0"/>
              </a:rPr>
              <a:t>Figure S12</a:t>
            </a:r>
            <a:endParaRPr kumimoji="1" lang="zh-CN" alt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06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99642" y="7595147"/>
            <a:ext cx="506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latin typeface="Arial" charset="0"/>
                <a:ea typeface="Arial" charset="0"/>
                <a:cs typeface="Arial" charset="0"/>
              </a:rPr>
              <a:t>Figure S13</a:t>
            </a:r>
            <a:endParaRPr kumimoji="1" lang="zh-CN" alt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4700"/>
            <a:ext cx="6858000" cy="488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013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078992" y="4919472"/>
            <a:ext cx="506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latin typeface="Arial" charset="0"/>
                <a:ea typeface="Arial" charset="0"/>
                <a:cs typeface="Arial" charset="0"/>
              </a:rPr>
              <a:t>Figure S2</a:t>
            </a:r>
            <a:endParaRPr kumimoji="1" lang="zh-CN" alt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869" y="1376484"/>
            <a:ext cx="3060192" cy="306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5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65760" y="9272016"/>
            <a:ext cx="506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latin typeface="Arial" charset="0"/>
                <a:ea typeface="Arial" charset="0"/>
                <a:cs typeface="Arial" charset="0"/>
              </a:rPr>
              <a:t>Figure S3</a:t>
            </a:r>
            <a:endParaRPr kumimoji="1" lang="zh-CN" alt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604"/>
            <a:ext cx="6483096" cy="900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9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29184" y="3675888"/>
            <a:ext cx="506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latin typeface="Arial" charset="0"/>
                <a:ea typeface="Arial" charset="0"/>
                <a:cs typeface="Arial" charset="0"/>
              </a:rPr>
              <a:t>Figure S4</a:t>
            </a:r>
            <a:endParaRPr kumimoji="1" lang="zh-CN" alt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88" y="1293876"/>
            <a:ext cx="3611880" cy="188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24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6858000" cy="970075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84048" y="8211312"/>
            <a:ext cx="506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latin typeface="Arial" charset="0"/>
                <a:ea typeface="Arial" charset="0"/>
                <a:cs typeface="Arial" charset="0"/>
              </a:rPr>
              <a:t>Figure S5</a:t>
            </a:r>
            <a:endParaRPr kumimoji="1" lang="zh-CN" alt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80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1143000"/>
            <a:ext cx="6818376" cy="7620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47472" y="8833104"/>
            <a:ext cx="506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latin typeface="Arial" charset="0"/>
                <a:ea typeface="Arial" charset="0"/>
                <a:cs typeface="Arial" charset="0"/>
              </a:rPr>
              <a:t>Figure S6</a:t>
            </a:r>
            <a:endParaRPr kumimoji="1" lang="zh-CN" alt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96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93776" y="7900416"/>
            <a:ext cx="506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latin typeface="Arial" charset="0"/>
                <a:ea typeface="Arial" charset="0"/>
                <a:cs typeface="Arial" charset="0"/>
              </a:rPr>
              <a:t>Figure S7</a:t>
            </a:r>
            <a:endParaRPr kumimoji="1" lang="zh-CN" alt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238"/>
            <a:ext cx="6858000" cy="694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52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29184" y="2999232"/>
            <a:ext cx="506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latin typeface="Arial" charset="0"/>
                <a:ea typeface="Arial" charset="0"/>
                <a:cs typeface="Arial" charset="0"/>
              </a:rPr>
              <a:t>Figure S8</a:t>
            </a:r>
            <a:endParaRPr kumimoji="1" lang="zh-CN" alt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4" y="516636"/>
            <a:ext cx="5626608" cy="235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65760" y="3273552"/>
            <a:ext cx="506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latin typeface="Arial" charset="0"/>
                <a:ea typeface="Arial" charset="0"/>
                <a:cs typeface="Arial" charset="0"/>
              </a:rPr>
              <a:t>Figure S9</a:t>
            </a:r>
            <a:endParaRPr kumimoji="1" lang="zh-CN" alt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16" y="546100"/>
            <a:ext cx="5041392" cy="240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4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</TotalTime>
  <Words>26</Words>
  <Application>Microsoft Macintosh PowerPoint</Application>
  <PresentationFormat>A4 纸张(210x297 毫米)</PresentationFormat>
  <Paragraphs>13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宋体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王晓宁</dc:creator>
  <cp:lastModifiedBy>王晓宁</cp:lastModifiedBy>
  <cp:revision>6</cp:revision>
  <cp:lastPrinted>2018-11-12T07:43:24Z</cp:lastPrinted>
  <dcterms:created xsi:type="dcterms:W3CDTF">2018-11-12T07:34:19Z</dcterms:created>
  <dcterms:modified xsi:type="dcterms:W3CDTF">2019-01-21T03:28:34Z</dcterms:modified>
</cp:coreProperties>
</file>