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26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E3D3-25F6-4A6C-A1E9-9F8F6161B8DD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390D-03FE-49AD-8311-79A7DCE8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E3D3-25F6-4A6C-A1E9-9F8F6161B8DD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390D-03FE-49AD-8311-79A7DCE8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E3D3-25F6-4A6C-A1E9-9F8F6161B8DD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390D-03FE-49AD-8311-79A7DCE8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E3D3-25F6-4A6C-A1E9-9F8F6161B8DD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390D-03FE-49AD-8311-79A7DCE8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E3D3-25F6-4A6C-A1E9-9F8F6161B8DD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390D-03FE-49AD-8311-79A7DCE8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E3D3-25F6-4A6C-A1E9-9F8F6161B8DD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390D-03FE-49AD-8311-79A7DCE8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E3D3-25F6-4A6C-A1E9-9F8F6161B8DD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390D-03FE-49AD-8311-79A7DCE8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E3D3-25F6-4A6C-A1E9-9F8F6161B8DD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390D-03FE-49AD-8311-79A7DCE8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E3D3-25F6-4A6C-A1E9-9F8F6161B8DD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390D-03FE-49AD-8311-79A7DCE8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E3D3-25F6-4A6C-A1E9-9F8F6161B8DD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390D-03FE-49AD-8311-79A7DCE8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E3D3-25F6-4A6C-A1E9-9F8F6161B8DD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390D-03FE-49AD-8311-79A7DCE8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6E3D3-25F6-4A6C-A1E9-9F8F6161B8DD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F390D-03FE-49AD-8311-79A7DCE8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838200" y="457200"/>
          <a:ext cx="5153004" cy="3975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SPW 10.0 Graph" r:id="rId3" imgW="5724000" imgH="4416480" progId="SigmaPlotGraphicObject.9">
                  <p:embed/>
                </p:oleObj>
              </mc:Choice>
              <mc:Fallback>
                <p:oleObj name="SPW 10.0 Graph" r:id="rId3" imgW="5724000" imgH="4416480" progId="SigmaPlotGraphicObject.9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57200"/>
                        <a:ext cx="5153004" cy="39755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228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</a:t>
            </a:r>
            <a:r>
              <a:rPr lang="en-US" dirty="0" smtClean="0"/>
              <a:t>S1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146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SPW 10.0 Graph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Fitsum Tigu</cp:lastModifiedBy>
  <cp:revision>3</cp:revision>
  <dcterms:created xsi:type="dcterms:W3CDTF">2018-09-25T10:12:33Z</dcterms:created>
  <dcterms:modified xsi:type="dcterms:W3CDTF">2019-01-09T13:51:27Z</dcterms:modified>
</cp:coreProperties>
</file>